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5" r:id="rId4"/>
  </p:sldMasterIdLst>
  <p:notesMasterIdLst>
    <p:notesMasterId r:id="rId14"/>
  </p:notesMasterIdLst>
  <p:handoutMasterIdLst>
    <p:handoutMasterId r:id="rId15"/>
  </p:handoutMasterIdLst>
  <p:sldIdLst>
    <p:sldId id="257" r:id="rId5"/>
    <p:sldId id="389" r:id="rId6"/>
    <p:sldId id="384" r:id="rId7"/>
    <p:sldId id="392" r:id="rId8"/>
    <p:sldId id="317" r:id="rId9"/>
    <p:sldId id="277" r:id="rId10"/>
    <p:sldId id="278" r:id="rId11"/>
    <p:sldId id="279" r:id="rId12"/>
    <p:sldId id="391"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p15:clr>
            <a:srgbClr val="F26B43"/>
          </p15:clr>
        </p15:guide>
        <p15:guide id="3" orient="horz"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335B"/>
    <a:srgbClr val="CCE8DA"/>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3725" autoAdjust="0"/>
  </p:normalViewPr>
  <p:slideViewPr>
    <p:cSldViewPr snapToGrid="0">
      <p:cViewPr varScale="1">
        <p:scale>
          <a:sx n="63" d="100"/>
          <a:sy n="63" d="100"/>
        </p:scale>
        <p:origin x="804" y="56"/>
      </p:cViewPr>
      <p:guideLst>
        <p:guide pos="3840"/>
        <p:guide orient="horz" pos="2160"/>
      </p:guideLst>
    </p:cSldViewPr>
  </p:slideViewPr>
  <p:outlineViewPr>
    <p:cViewPr>
      <p:scale>
        <a:sx n="33" d="100"/>
        <a:sy n="33" d="100"/>
      </p:scale>
      <p:origin x="0" y="-2709"/>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48" d="100"/>
          <a:sy n="48" d="100"/>
        </p:scale>
        <p:origin x="1911"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1471C2C-1567-47F4-803E-468024209D9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58F5B09-2954-46C6-97BB-9E10649FE2C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17F2C1D-F243-42AB-ADF2-E7CB4E04900E}" type="datetimeFigureOut">
              <a:rPr lang="en-US" smtClean="0"/>
              <a:t>3/4/2024</a:t>
            </a:fld>
            <a:endParaRPr lang="en-US"/>
          </a:p>
        </p:txBody>
      </p:sp>
      <p:sp>
        <p:nvSpPr>
          <p:cNvPr id="4" name="Footer Placeholder 3">
            <a:extLst>
              <a:ext uri="{FF2B5EF4-FFF2-40B4-BE49-F238E27FC236}">
                <a16:creationId xmlns:a16="http://schemas.microsoft.com/office/drawing/2014/main" id="{E39A204B-EBA9-4C6D-BFB2-A104F00C8E2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55F72FC-4D2D-4E5B-A4DD-62E2C822FB1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23CDBB5-5B4A-4483-935D-A73935186B4D}" type="slidenum">
              <a:rPr lang="en-US" smtClean="0"/>
              <a:t>‹#›</a:t>
            </a:fld>
            <a:endParaRPr lang="en-US"/>
          </a:p>
        </p:txBody>
      </p:sp>
    </p:spTree>
    <p:extLst>
      <p:ext uri="{BB962C8B-B14F-4D97-AF65-F5344CB8AC3E}">
        <p14:creationId xmlns:p14="http://schemas.microsoft.com/office/powerpoint/2010/main" val="26192377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0CE34E-5667-4A32-A6BA-10C7A552BC63}" type="datetimeFigureOut">
              <a:rPr lang="en-US" smtClean="0"/>
              <a:t>3/4/2024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CCE34D-CFF1-4FFE-815B-D050E7ED2DFD}" type="slidenum">
              <a:rPr lang="en-US" smtClean="0"/>
              <a:t>‹#›</a:t>
            </a:fld>
            <a:endParaRPr lang="en-US"/>
          </a:p>
        </p:txBody>
      </p:sp>
    </p:spTree>
    <p:extLst>
      <p:ext uri="{BB962C8B-B14F-4D97-AF65-F5344CB8AC3E}">
        <p14:creationId xmlns:p14="http://schemas.microsoft.com/office/powerpoint/2010/main" val="3979362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1</a:t>
            </a:fld>
            <a:endParaRPr lang="en-US"/>
          </a:p>
        </p:txBody>
      </p:sp>
    </p:spTree>
    <p:extLst>
      <p:ext uri="{BB962C8B-B14F-4D97-AF65-F5344CB8AC3E}">
        <p14:creationId xmlns:p14="http://schemas.microsoft.com/office/powerpoint/2010/main" val="1560835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3</a:t>
            </a:fld>
            <a:endParaRPr lang="en-US"/>
          </a:p>
        </p:txBody>
      </p:sp>
    </p:spTree>
    <p:extLst>
      <p:ext uri="{BB962C8B-B14F-4D97-AF65-F5344CB8AC3E}">
        <p14:creationId xmlns:p14="http://schemas.microsoft.com/office/powerpoint/2010/main" val="21003312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5</a:t>
            </a:fld>
            <a:endParaRPr lang="en-US"/>
          </a:p>
        </p:txBody>
      </p:sp>
    </p:spTree>
    <p:extLst>
      <p:ext uri="{BB962C8B-B14F-4D97-AF65-F5344CB8AC3E}">
        <p14:creationId xmlns:p14="http://schemas.microsoft.com/office/powerpoint/2010/main" val="15865501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a:t>Tuesday, February 2, 20XX</a:t>
            </a:r>
            <a:endParaRPr lang="en-US" dirty="0"/>
          </a:p>
        </p:txBody>
      </p:sp>
      <p:sp>
        <p:nvSpPr>
          <p:cNvPr id="5" name="Footer Placeholder 4"/>
          <p:cNvSpPr>
            <a:spLocks noGrp="1"/>
          </p:cNvSpPr>
          <p:nvPr>
            <p:ph type="ftr" sz="quarter" idx="11"/>
          </p:nvPr>
        </p:nvSpPr>
        <p:spPr/>
        <p:txBody>
          <a:bodyPr/>
          <a:lstStyle/>
          <a:p>
            <a:r>
              <a:rPr lang="en-US"/>
              <a:t>Sample Footer Text</a:t>
            </a:r>
          </a:p>
        </p:txBody>
      </p:sp>
      <p:sp>
        <p:nvSpPr>
          <p:cNvPr id="6" name="Slide Number Placeholder 5"/>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1613925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Tuesday, February 2, 20XX</a:t>
            </a:r>
            <a:endParaRPr lang="en-US" dirty="0"/>
          </a:p>
        </p:txBody>
      </p:sp>
      <p:sp>
        <p:nvSpPr>
          <p:cNvPr id="6" name="Footer Placeholder 5"/>
          <p:cNvSpPr>
            <a:spLocks noGrp="1"/>
          </p:cNvSpPr>
          <p:nvPr>
            <p:ph type="ftr" sz="quarter" idx="11"/>
          </p:nvPr>
        </p:nvSpPr>
        <p:spPr/>
        <p:txBody>
          <a:bodyPr/>
          <a:lstStyle/>
          <a:p>
            <a:r>
              <a:rPr lang="en-US"/>
              <a:t>Sample Footer Text</a:t>
            </a:r>
            <a:endParaRPr lang="en-US" dirty="0"/>
          </a:p>
        </p:txBody>
      </p:sp>
      <p:sp>
        <p:nvSpPr>
          <p:cNvPr id="7" name="Slide Number Placeholder 6"/>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2336011361"/>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Tuesday, February 2, 20XX</a:t>
            </a:r>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3925965900"/>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Tuesday, February 2, 20XX</a:t>
            </a:r>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816979854"/>
      </p:ext>
    </p:extLst>
  </p:cSld>
  <p:clrMapOvr>
    <a:masterClrMapping/>
  </p:clrMapOvr>
  <p:hf hd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Tuesday, February 2, 20XX</a:t>
            </a:r>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1520927551"/>
      </p:ext>
    </p:extLst>
  </p:cSld>
  <p:clrMapOvr>
    <a:masterClrMapping/>
  </p:clrMapOvr>
  <p:hf hd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r>
              <a:rPr lang="en-US"/>
              <a:t>Tuesday, February 2, 20XX</a:t>
            </a:r>
            <a:endParaRPr lang="en-US" dirty="0"/>
          </a:p>
        </p:txBody>
      </p:sp>
      <p:sp>
        <p:nvSpPr>
          <p:cNvPr id="4"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2509240458"/>
      </p:ext>
    </p:extLst>
  </p:cSld>
  <p:clrMapOvr>
    <a:masterClrMapping/>
  </p:clrMapOvr>
  <p:hf hdr="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r>
              <a:rPr lang="en-US"/>
              <a:t>Tuesday, February 2, 20XX</a:t>
            </a:r>
            <a:endParaRPr lang="en-US" dirty="0"/>
          </a:p>
        </p:txBody>
      </p:sp>
      <p:sp>
        <p:nvSpPr>
          <p:cNvPr id="4"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1247869390"/>
      </p:ext>
    </p:extLst>
  </p:cSld>
  <p:clrMapOvr>
    <a:masterClrMapping/>
  </p:clrMapOvr>
  <p:hf hdr="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Tuesday, February 2, 20XX</a:t>
            </a:r>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375168360"/>
      </p:ext>
    </p:extLst>
  </p:cSld>
  <p:clrMapOvr>
    <a:masterClrMapping/>
  </p:clrMapOvr>
  <p:hf hdr="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Tuesday, February 2, 20XX</a:t>
            </a:r>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3608280190"/>
      </p:ext>
    </p:extLst>
  </p:cSld>
  <p:clrMapOvr>
    <a:masterClrMapping/>
  </p:clrMapOvr>
  <p:hf hdr="0"/>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E68F591-F3C7-4872-BBA0-0693794F4F11}"/>
              </a:ext>
            </a:extLst>
          </p:cNvPr>
          <p:cNvSpPr>
            <a:spLocks noGrp="1"/>
          </p:cNvSpPr>
          <p:nvPr>
            <p:ph type="ctrTitle" hasCustomPrompt="1"/>
          </p:nvPr>
        </p:nvSpPr>
        <p:spPr>
          <a:xfrm>
            <a:off x="7999414" y="1051551"/>
            <a:ext cx="3565524" cy="2384898"/>
          </a:xfrm>
        </p:spPr>
        <p:txBody>
          <a:bodyPr anchor="b" anchorCtr="0">
            <a:noAutofit/>
          </a:bodyPr>
          <a:lstStyle/>
          <a:p>
            <a:r>
              <a:rPr lang="en-US" sz="4800" dirty="0"/>
              <a:t>3DFloat</a:t>
            </a:r>
          </a:p>
        </p:txBody>
      </p:sp>
      <p:sp>
        <p:nvSpPr>
          <p:cNvPr id="14" name="Picture Placeholder 13">
            <a:extLst>
              <a:ext uri="{FF2B5EF4-FFF2-40B4-BE49-F238E27FC236}">
                <a16:creationId xmlns:a16="http://schemas.microsoft.com/office/drawing/2014/main" id="{967766A8-18D5-4391-8DB7-7BFF6427636C}"/>
              </a:ext>
            </a:extLst>
          </p:cNvPr>
          <p:cNvSpPr>
            <a:spLocks noGrp="1"/>
          </p:cNvSpPr>
          <p:nvPr>
            <p:ph type="pic" sz="quarter" idx="13"/>
          </p:nvPr>
        </p:nvSpPr>
        <p:spPr>
          <a:xfrm>
            <a:off x="0" y="0"/>
            <a:ext cx="7452360" cy="6858000"/>
          </a:xfrm>
          <a:solidFill>
            <a:schemeClr val="accent5"/>
          </a:solidFill>
        </p:spPr>
        <p:txBody>
          <a:bodyPr>
            <a:noAutofit/>
          </a:bodyPr>
          <a:lstStyle/>
          <a:p>
            <a:r>
              <a:rPr lang="en-US"/>
              <a:t>Click icon to add picture</a:t>
            </a:r>
          </a:p>
        </p:txBody>
      </p:sp>
      <p:sp>
        <p:nvSpPr>
          <p:cNvPr id="8" name="Oval 7">
            <a:extLst>
              <a:ext uri="{FF2B5EF4-FFF2-40B4-BE49-F238E27FC236}">
                <a16:creationId xmlns:a16="http://schemas.microsoft.com/office/drawing/2014/main" id="{938AD48E-7D67-4BE9-97B6-DB64DE5253B9}"/>
              </a:ext>
              <a:ext uri="{C183D7F6-B498-43B3-948B-1728B52AA6E4}">
                <adec:decorative xmlns:adec="http://schemas.microsoft.com/office/drawing/2017/decorative" val="1"/>
              </a:ext>
            </a:extLst>
          </p:cNvPr>
          <p:cNvSpPr>
            <a:spLocks noChangeAspect="1"/>
          </p:cNvSpPr>
          <p:nvPr userDrawn="1"/>
        </p:nvSpPr>
        <p:spPr>
          <a:xfrm>
            <a:off x="7999413" y="445272"/>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9" name="Group 8">
            <a:extLst>
              <a:ext uri="{FF2B5EF4-FFF2-40B4-BE49-F238E27FC236}">
                <a16:creationId xmlns:a16="http://schemas.microsoft.com/office/drawing/2014/main" id="{EB6FF8E2-165B-49EB-8120-14190F9491BC}"/>
              </a:ext>
              <a:ext uri="{C183D7F6-B498-43B3-948B-1728B52AA6E4}">
                <adec:decorative xmlns:adec="http://schemas.microsoft.com/office/drawing/2017/decorative" val="1"/>
              </a:ext>
            </a:extLst>
          </p:cNvPr>
          <p:cNvGrpSpPr/>
          <p:nvPr userDrawn="1"/>
        </p:nvGrpSpPr>
        <p:grpSpPr>
          <a:xfrm rot="5400000">
            <a:off x="10915300" y="5534727"/>
            <a:ext cx="667802" cy="631474"/>
            <a:chOff x="10478914" y="1506691"/>
            <a:chExt cx="667802" cy="631474"/>
          </a:xfrm>
        </p:grpSpPr>
        <p:sp>
          <p:nvSpPr>
            <p:cNvPr id="10" name="Freeform: Shape 9">
              <a:extLst>
                <a:ext uri="{FF2B5EF4-FFF2-40B4-BE49-F238E27FC236}">
                  <a16:creationId xmlns:a16="http://schemas.microsoft.com/office/drawing/2014/main" id="{79B763A7-EE7D-4306-8306-01E8C86E6350}"/>
                </a:ext>
              </a:extLst>
            </p:cNvPr>
            <p:cNvSpPr>
              <a:spLocks noChangeAspect="1"/>
            </p:cNvSpPr>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Oval 10">
              <a:extLst>
                <a:ext uri="{FF2B5EF4-FFF2-40B4-BE49-F238E27FC236}">
                  <a16:creationId xmlns:a16="http://schemas.microsoft.com/office/drawing/2014/main" id="{4B3A935F-6844-4FCE-B0AE-5492715A58F1}"/>
                </a:ext>
              </a:extLst>
            </p:cNvPr>
            <p:cNvSpPr/>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3" name="Text Placeholder 2">
            <a:extLst>
              <a:ext uri="{FF2B5EF4-FFF2-40B4-BE49-F238E27FC236}">
                <a16:creationId xmlns:a16="http://schemas.microsoft.com/office/drawing/2014/main" id="{5B16EB97-6E8A-4B50-8701-7CB158044DCA}"/>
              </a:ext>
            </a:extLst>
          </p:cNvPr>
          <p:cNvSpPr>
            <a:spLocks noGrp="1"/>
          </p:cNvSpPr>
          <p:nvPr>
            <p:ph type="body" sz="quarter" idx="14"/>
          </p:nvPr>
        </p:nvSpPr>
        <p:spPr>
          <a:xfrm>
            <a:off x="7999413" y="3568700"/>
            <a:ext cx="3565524" cy="1731963"/>
          </a:xfrm>
        </p:spPr>
        <p:txBody>
          <a:bodyPr>
            <a:noAutofit/>
          </a:bodyPr>
          <a:lstStyle>
            <a:lvl1pPr>
              <a:buNone/>
              <a:defRPr sz="2000"/>
            </a:lvl1pPr>
            <a:lvl2pPr>
              <a:buNone/>
              <a:defRPr sz="2000"/>
            </a:lvl2pPr>
            <a:lvl3pPr>
              <a:buNone/>
              <a:defRPr sz="2000"/>
            </a:lvl3pPr>
            <a:lvl4pPr>
              <a:buNone/>
              <a:defRPr sz="2000"/>
            </a:lvl4pPr>
            <a:lvl5pPr>
              <a:buNone/>
              <a:defRPr sz="2000"/>
            </a:lvl5pPr>
          </a:lstStyle>
          <a:p>
            <a:pPr lvl="0"/>
            <a:r>
              <a:rPr lang="en-US"/>
              <a:t>Click to edit Master text styles</a:t>
            </a:r>
          </a:p>
        </p:txBody>
      </p:sp>
    </p:spTree>
    <p:extLst>
      <p:ext uri="{BB962C8B-B14F-4D97-AF65-F5344CB8AC3E}">
        <p14:creationId xmlns:p14="http://schemas.microsoft.com/office/powerpoint/2010/main" val="21933341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Agenda">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0923D16-1EC5-4C17-ABA8-B13A1256B36F}"/>
              </a:ext>
            </a:extLst>
          </p:cNvPr>
          <p:cNvSpPr>
            <a:spLocks noGrp="1"/>
          </p:cNvSpPr>
          <p:nvPr>
            <p:ph type="title" hasCustomPrompt="1"/>
          </p:nvPr>
        </p:nvSpPr>
        <p:spPr>
          <a:xfrm>
            <a:off x="550864" y="549275"/>
            <a:ext cx="3565524" cy="1997855"/>
          </a:xfrm>
        </p:spPr>
        <p:txBody>
          <a:bodyPr wrap="square" anchor="b" anchorCtr="0">
            <a:noAutofit/>
          </a:bodyPr>
          <a:lstStyle>
            <a:lvl1pPr>
              <a:defRPr/>
            </a:lvl1pPr>
          </a:lstStyle>
          <a:p>
            <a:r>
              <a:rPr lang="en-US" dirty="0"/>
              <a:t>Click to add title</a:t>
            </a:r>
          </a:p>
        </p:txBody>
      </p:sp>
      <p:sp>
        <p:nvSpPr>
          <p:cNvPr id="7" name="Content Placeholder 2">
            <a:extLst>
              <a:ext uri="{FF2B5EF4-FFF2-40B4-BE49-F238E27FC236}">
                <a16:creationId xmlns:a16="http://schemas.microsoft.com/office/drawing/2014/main" id="{50294D8B-CF64-4C26-8C78-57A375E7D33B}"/>
              </a:ext>
            </a:extLst>
          </p:cNvPr>
          <p:cNvSpPr>
            <a:spLocks noGrp="1"/>
          </p:cNvSpPr>
          <p:nvPr>
            <p:ph idx="1" hasCustomPrompt="1"/>
          </p:nvPr>
        </p:nvSpPr>
        <p:spPr>
          <a:xfrm>
            <a:off x="550863" y="2677306"/>
            <a:ext cx="3565525" cy="3415519"/>
          </a:xfrm>
        </p:spPr>
        <p:txBody>
          <a:bodyPr anchor="t" anchorCtr="0">
            <a:noAutofit/>
          </a:bodyPr>
          <a:lstStyle>
            <a:lvl1pPr>
              <a:buNone/>
              <a:defRPr/>
            </a:lvl1pPr>
          </a:lstStyle>
          <a:p>
            <a:pPr>
              <a:lnSpc>
                <a:spcPct val="120000"/>
              </a:lnSpc>
            </a:pPr>
            <a:r>
              <a:rPr lang="en-US" sz="1600" dirty="0"/>
              <a:t>Click to add text</a:t>
            </a:r>
          </a:p>
        </p:txBody>
      </p:sp>
      <p:sp>
        <p:nvSpPr>
          <p:cNvPr id="17" name="Picture Placeholder 16">
            <a:extLst>
              <a:ext uri="{FF2B5EF4-FFF2-40B4-BE49-F238E27FC236}">
                <a16:creationId xmlns:a16="http://schemas.microsoft.com/office/drawing/2014/main" id="{67BCF456-426F-435B-8DF0-A32A44F5A889}"/>
              </a:ext>
            </a:extLst>
          </p:cNvPr>
          <p:cNvSpPr>
            <a:spLocks noGrp="1"/>
          </p:cNvSpPr>
          <p:nvPr>
            <p:ph type="pic" sz="quarter" idx="13"/>
          </p:nvPr>
        </p:nvSpPr>
        <p:spPr>
          <a:xfrm>
            <a:off x="5208928" y="1596771"/>
            <a:ext cx="3448558" cy="3448558"/>
          </a:xfrm>
          <a:custGeom>
            <a:avLst/>
            <a:gdLst>
              <a:gd name="connsiteX0" fmla="*/ 1724279 w 3448558"/>
              <a:gd name="connsiteY0" fmla="*/ 0 h 3448558"/>
              <a:gd name="connsiteX1" fmla="*/ 3448558 w 3448558"/>
              <a:gd name="connsiteY1" fmla="*/ 1724279 h 3448558"/>
              <a:gd name="connsiteX2" fmla="*/ 1724279 w 3448558"/>
              <a:gd name="connsiteY2" fmla="*/ 3448558 h 3448558"/>
              <a:gd name="connsiteX3" fmla="*/ 0 w 3448558"/>
              <a:gd name="connsiteY3" fmla="*/ 1724279 h 3448558"/>
              <a:gd name="connsiteX4" fmla="*/ 1724279 w 3448558"/>
              <a:gd name="connsiteY4" fmla="*/ 0 h 3448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8558" h="3448558">
                <a:moveTo>
                  <a:pt x="1724279" y="0"/>
                </a:moveTo>
                <a:cubicBezTo>
                  <a:pt x="2676572" y="0"/>
                  <a:pt x="3448558" y="771986"/>
                  <a:pt x="3448558" y="1724279"/>
                </a:cubicBezTo>
                <a:cubicBezTo>
                  <a:pt x="3448558" y="2676572"/>
                  <a:pt x="2676572" y="3448558"/>
                  <a:pt x="1724279" y="3448558"/>
                </a:cubicBezTo>
                <a:cubicBezTo>
                  <a:pt x="771986" y="3448558"/>
                  <a:pt x="0" y="2676572"/>
                  <a:pt x="0" y="1724279"/>
                </a:cubicBezTo>
                <a:cubicBezTo>
                  <a:pt x="0" y="771986"/>
                  <a:pt x="771986" y="0"/>
                  <a:pt x="1724279" y="0"/>
                </a:cubicBezTo>
                <a:close/>
              </a:path>
            </a:pathLst>
          </a:custGeom>
          <a:solidFill>
            <a:schemeClr val="accent5"/>
          </a:solidFill>
        </p:spPr>
        <p:txBody>
          <a:bodyPr wrap="square">
            <a:noAutofit/>
          </a:bodyPr>
          <a:lstStyle/>
          <a:p>
            <a:r>
              <a:rPr lang="en-US"/>
              <a:t>Click icon to add picture</a:t>
            </a:r>
          </a:p>
        </p:txBody>
      </p:sp>
      <p:sp>
        <p:nvSpPr>
          <p:cNvPr id="22" name="Picture Placeholder 21">
            <a:extLst>
              <a:ext uri="{FF2B5EF4-FFF2-40B4-BE49-F238E27FC236}">
                <a16:creationId xmlns:a16="http://schemas.microsoft.com/office/drawing/2014/main" id="{4813A609-7079-46D5-9C1D-52004ABDAC9D}"/>
              </a:ext>
            </a:extLst>
          </p:cNvPr>
          <p:cNvSpPr>
            <a:spLocks noGrp="1"/>
          </p:cNvSpPr>
          <p:nvPr>
            <p:ph type="pic" sz="quarter" idx="14"/>
          </p:nvPr>
        </p:nvSpPr>
        <p:spPr>
          <a:xfrm>
            <a:off x="8918575" y="596392"/>
            <a:ext cx="2263776" cy="2263776"/>
          </a:xfrm>
          <a:custGeom>
            <a:avLst/>
            <a:gdLst>
              <a:gd name="connsiteX0" fmla="*/ 1131888 w 2263776"/>
              <a:gd name="connsiteY0" fmla="*/ 0 h 2263776"/>
              <a:gd name="connsiteX1" fmla="*/ 2263776 w 2263776"/>
              <a:gd name="connsiteY1" fmla="*/ 1131888 h 2263776"/>
              <a:gd name="connsiteX2" fmla="*/ 1131888 w 2263776"/>
              <a:gd name="connsiteY2" fmla="*/ 2263776 h 2263776"/>
              <a:gd name="connsiteX3" fmla="*/ 0 w 2263776"/>
              <a:gd name="connsiteY3" fmla="*/ 1131888 h 2263776"/>
              <a:gd name="connsiteX4" fmla="*/ 1131888 w 2263776"/>
              <a:gd name="connsiteY4" fmla="*/ 0 h 226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3776" h="2263776">
                <a:moveTo>
                  <a:pt x="1131888" y="0"/>
                </a:moveTo>
                <a:cubicBezTo>
                  <a:pt x="1757012" y="0"/>
                  <a:pt x="2263776" y="506764"/>
                  <a:pt x="2263776" y="1131888"/>
                </a:cubicBezTo>
                <a:cubicBezTo>
                  <a:pt x="2263776" y="1757012"/>
                  <a:pt x="1757012" y="2263776"/>
                  <a:pt x="1131888" y="2263776"/>
                </a:cubicBezTo>
                <a:cubicBezTo>
                  <a:pt x="506764" y="2263776"/>
                  <a:pt x="0" y="1757012"/>
                  <a:pt x="0" y="1131888"/>
                </a:cubicBezTo>
                <a:cubicBezTo>
                  <a:pt x="0" y="506764"/>
                  <a:pt x="506764" y="0"/>
                  <a:pt x="1131888" y="0"/>
                </a:cubicBezTo>
                <a:close/>
              </a:path>
            </a:pathLst>
          </a:custGeom>
          <a:solidFill>
            <a:schemeClr val="accent5"/>
          </a:solidFill>
        </p:spPr>
        <p:txBody>
          <a:bodyPr wrap="square">
            <a:noAutofit/>
          </a:bodyPr>
          <a:lstStyle/>
          <a:p>
            <a:r>
              <a:rPr lang="en-US"/>
              <a:t>Click icon to add picture</a:t>
            </a:r>
          </a:p>
        </p:txBody>
      </p:sp>
      <p:sp>
        <p:nvSpPr>
          <p:cNvPr id="25" name="Picture Placeholder 24">
            <a:extLst>
              <a:ext uri="{FF2B5EF4-FFF2-40B4-BE49-F238E27FC236}">
                <a16:creationId xmlns:a16="http://schemas.microsoft.com/office/drawing/2014/main" id="{A14F21DF-D5E0-4C6C-BA2C-D69D65DBB18E}"/>
              </a:ext>
            </a:extLst>
          </p:cNvPr>
          <p:cNvSpPr>
            <a:spLocks noGrp="1"/>
          </p:cNvSpPr>
          <p:nvPr>
            <p:ph type="pic" sz="quarter" idx="15"/>
          </p:nvPr>
        </p:nvSpPr>
        <p:spPr>
          <a:xfrm>
            <a:off x="9091612" y="3324733"/>
            <a:ext cx="2936876" cy="2936876"/>
          </a:xfrm>
          <a:custGeom>
            <a:avLst/>
            <a:gdLst>
              <a:gd name="connsiteX0" fmla="*/ 1468438 w 2936876"/>
              <a:gd name="connsiteY0" fmla="*/ 0 h 2936876"/>
              <a:gd name="connsiteX1" fmla="*/ 2936876 w 2936876"/>
              <a:gd name="connsiteY1" fmla="*/ 1468438 h 2936876"/>
              <a:gd name="connsiteX2" fmla="*/ 1468438 w 2936876"/>
              <a:gd name="connsiteY2" fmla="*/ 2936876 h 2936876"/>
              <a:gd name="connsiteX3" fmla="*/ 0 w 2936876"/>
              <a:gd name="connsiteY3" fmla="*/ 1468438 h 2936876"/>
              <a:gd name="connsiteX4" fmla="*/ 1468438 w 2936876"/>
              <a:gd name="connsiteY4" fmla="*/ 0 h 2936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6876" h="2936876">
                <a:moveTo>
                  <a:pt x="1468438" y="0"/>
                </a:moveTo>
                <a:cubicBezTo>
                  <a:pt x="2279434" y="0"/>
                  <a:pt x="2936876" y="657442"/>
                  <a:pt x="2936876" y="1468438"/>
                </a:cubicBezTo>
                <a:cubicBezTo>
                  <a:pt x="2936876" y="2279434"/>
                  <a:pt x="2279434" y="2936876"/>
                  <a:pt x="1468438" y="2936876"/>
                </a:cubicBezTo>
                <a:cubicBezTo>
                  <a:pt x="657442" y="2936876"/>
                  <a:pt x="0" y="2279434"/>
                  <a:pt x="0" y="1468438"/>
                </a:cubicBezTo>
                <a:cubicBezTo>
                  <a:pt x="0" y="657442"/>
                  <a:pt x="657442" y="0"/>
                  <a:pt x="1468438" y="0"/>
                </a:cubicBezTo>
                <a:close/>
              </a:path>
            </a:pathLst>
          </a:custGeom>
          <a:solidFill>
            <a:schemeClr val="accent5"/>
          </a:solidFill>
        </p:spPr>
        <p:txBody>
          <a:bodyPr wrap="square">
            <a:noAutofit/>
          </a:bodyPr>
          <a:lstStyle/>
          <a:p>
            <a:r>
              <a:rPr lang="en-US"/>
              <a:t>Click icon to add picture</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6" name="Oval 5">
            <a:extLst>
              <a:ext uri="{FF2B5EF4-FFF2-40B4-BE49-F238E27FC236}">
                <a16:creationId xmlns:a16="http://schemas.microsoft.com/office/drawing/2014/main" id="{92FF63B4-C261-4597-9EE0-811D250B9D21}"/>
              </a:ext>
              <a:ext uri="{C183D7F6-B498-43B3-948B-1728B52AA6E4}">
                <adec:decorative xmlns:adec="http://schemas.microsoft.com/office/drawing/2017/decorative" val="1"/>
              </a:ext>
            </a:extLst>
          </p:cNvPr>
          <p:cNvSpPr>
            <a:spLocks noChangeAspect="1"/>
          </p:cNvSpPr>
          <p:nvPr userDrawn="1"/>
        </p:nvSpPr>
        <p:spPr>
          <a:xfrm>
            <a:off x="6548755" y="850167"/>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0" name="Group 9">
            <a:extLst>
              <a:ext uri="{FF2B5EF4-FFF2-40B4-BE49-F238E27FC236}">
                <a16:creationId xmlns:a16="http://schemas.microsoft.com/office/drawing/2014/main" id="{F92CF088-7F97-4A11-8A81-0EF641F6986F}"/>
              </a:ext>
              <a:ext uri="{C183D7F6-B498-43B3-948B-1728B52AA6E4}">
                <adec:decorative xmlns:adec="http://schemas.microsoft.com/office/drawing/2017/decorative" val="1"/>
              </a:ext>
            </a:extLst>
          </p:cNvPr>
          <p:cNvGrpSpPr/>
          <p:nvPr userDrawn="1"/>
        </p:nvGrpSpPr>
        <p:grpSpPr>
          <a:xfrm>
            <a:off x="5602297" y="5691007"/>
            <a:ext cx="667802" cy="631474"/>
            <a:chOff x="3409557" y="4940429"/>
            <a:chExt cx="667802" cy="631474"/>
          </a:xfrm>
        </p:grpSpPr>
        <p:sp>
          <p:nvSpPr>
            <p:cNvPr id="11" name="Freeform: Shape 10">
              <a:extLst>
                <a:ext uri="{FF2B5EF4-FFF2-40B4-BE49-F238E27FC236}">
                  <a16:creationId xmlns:a16="http://schemas.microsoft.com/office/drawing/2014/main" id="{165B23B7-CE74-4974-ABD8-BFA31D583416}"/>
                </a:ext>
              </a:extLst>
            </p:cNvPr>
            <p:cNvSpPr>
              <a:spLocks noChangeAspect="1"/>
            </p:cNvSpPr>
            <p:nvPr/>
          </p:nvSpPr>
          <p:spPr>
            <a:xfrm rot="8100000">
              <a:off x="3537358" y="4940429"/>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FF99BB1F-6C9D-4972-9EF4-98ACD7BE71E5}"/>
                </a:ext>
              </a:extLst>
            </p:cNvPr>
            <p:cNvSpPr/>
            <p:nvPr/>
          </p:nvSpPr>
          <p:spPr>
            <a:xfrm rot="13500000">
              <a:off x="3544558" y="4858365"/>
              <a:ext cx="270000" cy="540001"/>
            </a:xfrm>
            <a:prstGeom prst="ellipse">
              <a:avLst/>
            </a:prstGeom>
            <a:gradFill>
              <a:gsLst>
                <a:gs pos="100000">
                  <a:schemeClr val="accent1">
                    <a:lumMod val="60000"/>
                    <a:lumOff val="40000"/>
                    <a:alpha val="0"/>
                  </a:schemeClr>
                </a:gs>
                <a:gs pos="0">
                  <a:schemeClr val="bg2">
                    <a:lumMod val="75000"/>
                    <a:lumOff val="25000"/>
                    <a:alpha val="33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Tree>
    <p:extLst>
      <p:ext uri="{BB962C8B-B14F-4D97-AF65-F5344CB8AC3E}">
        <p14:creationId xmlns:p14="http://schemas.microsoft.com/office/powerpoint/2010/main" val="2380506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r>
              <a:rPr lang="en-US"/>
              <a:t>Tuesday, February 2, 20XX</a:t>
            </a:r>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2805888708"/>
      </p:ext>
    </p:extLst>
  </p:cSld>
  <p:clrMapOvr>
    <a:masterClrMapping/>
  </p:clrMapOvr>
  <p:hf hdr="0"/>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Introduction">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458B3A1-C77D-4AFC-B2C8-79520B53C452}"/>
              </a:ext>
            </a:extLst>
          </p:cNvPr>
          <p:cNvSpPr>
            <a:spLocks noGrp="1"/>
          </p:cNvSpPr>
          <p:nvPr>
            <p:ph type="title"/>
          </p:nvPr>
        </p:nvSpPr>
        <p:spPr>
          <a:xfrm>
            <a:off x="550863" y="4507200"/>
            <a:ext cx="4500562" cy="1562959"/>
          </a:xfrm>
        </p:spPr>
        <p:txBody>
          <a:bodyPr wrap="square" anchor="t" anchorCtr="0">
            <a:noAutofit/>
          </a:bodyPr>
          <a:lstStyle/>
          <a:p>
            <a:r>
              <a:rPr lang="en-US"/>
              <a:t>Click to edit Master title style</a:t>
            </a:r>
            <a:endParaRPr lang="en-US" dirty="0"/>
          </a:p>
        </p:txBody>
      </p:sp>
      <p:sp>
        <p:nvSpPr>
          <p:cNvPr id="12" name="Picture Placeholder 11">
            <a:extLst>
              <a:ext uri="{FF2B5EF4-FFF2-40B4-BE49-F238E27FC236}">
                <a16:creationId xmlns:a16="http://schemas.microsoft.com/office/drawing/2014/main" id="{F551DA26-B267-4F28-B4D0-65B3EF6E1112}"/>
              </a:ext>
            </a:extLst>
          </p:cNvPr>
          <p:cNvSpPr>
            <a:spLocks noGrp="1"/>
          </p:cNvSpPr>
          <p:nvPr>
            <p:ph type="pic" sz="quarter" idx="13"/>
          </p:nvPr>
        </p:nvSpPr>
        <p:spPr>
          <a:xfrm>
            <a:off x="0" y="0"/>
            <a:ext cx="3054096" cy="3776472"/>
          </a:xfrm>
          <a:solidFill>
            <a:schemeClr val="accent5"/>
          </a:solidFill>
        </p:spPr>
        <p:txBody>
          <a:bodyPr>
            <a:noAutofit/>
          </a:bodyPr>
          <a:lstStyle/>
          <a:p>
            <a:r>
              <a:rPr lang="en-US"/>
              <a:t>Click icon to add picture</a:t>
            </a:r>
          </a:p>
        </p:txBody>
      </p:sp>
      <p:sp>
        <p:nvSpPr>
          <p:cNvPr id="18" name="Picture Placeholder 11">
            <a:extLst>
              <a:ext uri="{FF2B5EF4-FFF2-40B4-BE49-F238E27FC236}">
                <a16:creationId xmlns:a16="http://schemas.microsoft.com/office/drawing/2014/main" id="{95544A62-DA23-4840-99DE-09AFC8F4DC48}"/>
              </a:ext>
            </a:extLst>
          </p:cNvPr>
          <p:cNvSpPr>
            <a:spLocks noGrp="1"/>
          </p:cNvSpPr>
          <p:nvPr>
            <p:ph type="pic" sz="quarter" idx="14"/>
          </p:nvPr>
        </p:nvSpPr>
        <p:spPr>
          <a:xfrm>
            <a:off x="3054096" y="0"/>
            <a:ext cx="3054096" cy="3776472"/>
          </a:xfrm>
          <a:solidFill>
            <a:schemeClr val="accent5"/>
          </a:solidFill>
        </p:spPr>
        <p:txBody>
          <a:bodyPr>
            <a:noAutofit/>
          </a:bodyPr>
          <a:lstStyle/>
          <a:p>
            <a:r>
              <a:rPr lang="en-US"/>
              <a:t>Click icon to add picture</a:t>
            </a:r>
          </a:p>
        </p:txBody>
      </p:sp>
      <p:sp>
        <p:nvSpPr>
          <p:cNvPr id="19" name="Picture Placeholder 11">
            <a:extLst>
              <a:ext uri="{FF2B5EF4-FFF2-40B4-BE49-F238E27FC236}">
                <a16:creationId xmlns:a16="http://schemas.microsoft.com/office/drawing/2014/main" id="{0C91AF30-C5BB-4601-BDEB-E60C93A16933}"/>
              </a:ext>
            </a:extLst>
          </p:cNvPr>
          <p:cNvSpPr>
            <a:spLocks noGrp="1"/>
          </p:cNvSpPr>
          <p:nvPr>
            <p:ph type="pic" sz="quarter" idx="15"/>
          </p:nvPr>
        </p:nvSpPr>
        <p:spPr>
          <a:xfrm>
            <a:off x="6083808" y="0"/>
            <a:ext cx="3054096" cy="3776472"/>
          </a:xfrm>
          <a:solidFill>
            <a:schemeClr val="accent5"/>
          </a:solidFill>
        </p:spPr>
        <p:txBody>
          <a:bodyPr>
            <a:noAutofit/>
          </a:bodyPr>
          <a:lstStyle/>
          <a:p>
            <a:r>
              <a:rPr lang="en-US"/>
              <a:t>Click icon to add picture</a:t>
            </a:r>
          </a:p>
        </p:txBody>
      </p:sp>
      <p:sp>
        <p:nvSpPr>
          <p:cNvPr id="20" name="Picture Placeholder 11">
            <a:extLst>
              <a:ext uri="{FF2B5EF4-FFF2-40B4-BE49-F238E27FC236}">
                <a16:creationId xmlns:a16="http://schemas.microsoft.com/office/drawing/2014/main" id="{5B625AA5-EA5B-4115-A461-DA2C7087D83E}"/>
              </a:ext>
            </a:extLst>
          </p:cNvPr>
          <p:cNvSpPr>
            <a:spLocks noGrp="1"/>
          </p:cNvSpPr>
          <p:nvPr>
            <p:ph type="pic" sz="quarter" idx="16"/>
          </p:nvPr>
        </p:nvSpPr>
        <p:spPr>
          <a:xfrm>
            <a:off x="9137904" y="0"/>
            <a:ext cx="3054096" cy="3776472"/>
          </a:xfrm>
          <a:solidFill>
            <a:schemeClr val="accent5"/>
          </a:solidFill>
        </p:spPr>
        <p:txBody>
          <a:bodyPr>
            <a:noAutofit/>
          </a:bodyPr>
          <a:lstStyle/>
          <a:p>
            <a:r>
              <a:rPr lang="en-US"/>
              <a:t>Click icon to add picture</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11" name="Content Placeholder 6">
            <a:extLst>
              <a:ext uri="{FF2B5EF4-FFF2-40B4-BE49-F238E27FC236}">
                <a16:creationId xmlns:a16="http://schemas.microsoft.com/office/drawing/2014/main" id="{1B1AE41C-3196-4E6F-A3A8-313A92677FF3}"/>
              </a:ext>
            </a:extLst>
          </p:cNvPr>
          <p:cNvSpPr>
            <a:spLocks noGrp="1"/>
          </p:cNvSpPr>
          <p:nvPr>
            <p:ph sz="quarter" idx="15"/>
          </p:nvPr>
        </p:nvSpPr>
        <p:spPr>
          <a:xfrm>
            <a:off x="5262411" y="4508500"/>
            <a:ext cx="6221412" cy="1563688"/>
          </a:xfrm>
        </p:spPr>
        <p:txBody>
          <a:bodyPr>
            <a:noAutofit/>
          </a:bodyPr>
          <a:lstStyle>
            <a:lvl1pPr marL="228600" indent="-228600">
              <a:lnSpc>
                <a:spcPct val="100000"/>
              </a:lnSpc>
              <a:buFont typeface="Arial" panose="020B0604020202020204" pitchFamily="34" charset="0"/>
              <a:buChar char="•"/>
              <a:defRPr sz="2000"/>
            </a:lvl1pPr>
            <a:lvl2pPr>
              <a:buNone/>
              <a:defRPr sz="1900"/>
            </a:lvl2pPr>
            <a:lvl3pPr>
              <a:buNone/>
              <a:defRPr sz="1900"/>
            </a:lvl3pPr>
            <a:lvl4pPr>
              <a:buNone/>
              <a:defRPr sz="1900"/>
            </a:lvl4pPr>
            <a:lvl5pPr>
              <a:buNone/>
              <a:defRPr sz="1900"/>
            </a:lvl5pPr>
          </a:lstStyle>
          <a:p>
            <a:pPr lvl="0"/>
            <a:r>
              <a:rPr lang="en-US"/>
              <a:t>Click to edit Master text styles</a:t>
            </a:r>
          </a:p>
        </p:txBody>
      </p:sp>
    </p:spTree>
    <p:extLst>
      <p:ext uri="{BB962C8B-B14F-4D97-AF65-F5344CB8AC3E}">
        <p14:creationId xmlns:p14="http://schemas.microsoft.com/office/powerpoint/2010/main" val="4819991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Section break">
    <p:bg>
      <p:bgRef idx="1001">
        <a:schemeClr val="bg1"/>
      </p:bgRef>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75B2FBE-0C5C-48AA-8D7F-9D5B7373CC9A}"/>
              </a:ext>
            </a:extLst>
          </p:cNvPr>
          <p:cNvSpPr>
            <a:spLocks noGrp="1"/>
          </p:cNvSpPr>
          <p:nvPr>
            <p:ph type="pic" sz="quarter" idx="13"/>
          </p:nvPr>
        </p:nvSpPr>
        <p:spPr>
          <a:xfrm>
            <a:off x="0" y="0"/>
            <a:ext cx="12192000" cy="6858000"/>
          </a:xfrm>
          <a:solidFill>
            <a:schemeClr val="accent5"/>
          </a:solidFill>
        </p:spPr>
        <p:txBody>
          <a:bodyPr/>
          <a:lstStyle/>
          <a:p>
            <a:r>
              <a:rPr lang="en-US"/>
              <a:t>Click icon to add picture</a:t>
            </a:r>
          </a:p>
        </p:txBody>
      </p:sp>
      <p:sp>
        <p:nvSpPr>
          <p:cNvPr id="4" name="Date Placeholder 3">
            <a:extLst>
              <a:ext uri="{FF2B5EF4-FFF2-40B4-BE49-F238E27FC236}">
                <a16:creationId xmlns:a16="http://schemas.microsoft.com/office/drawing/2014/main" id="{56403DDF-462A-45CE-931B-010AB4F73C3F}"/>
              </a:ext>
            </a:extLst>
          </p:cNvPr>
          <p:cNvSpPr>
            <a:spLocks noGrp="1"/>
          </p:cNvSpPr>
          <p:nvPr>
            <p:ph type="dt" sz="half" idx="10"/>
          </p:nvPr>
        </p:nvSpPr>
        <p:spPr/>
        <p:txBody>
          <a:bodyPr/>
          <a:lstStyle/>
          <a:p>
            <a:r>
              <a:rPr lang="en-US"/>
              <a:t>Tuesday, February 2, 20XX</a:t>
            </a:r>
          </a:p>
        </p:txBody>
      </p:sp>
      <p:sp>
        <p:nvSpPr>
          <p:cNvPr id="5" name="Footer Placeholder 4">
            <a:extLst>
              <a:ext uri="{FF2B5EF4-FFF2-40B4-BE49-F238E27FC236}">
                <a16:creationId xmlns:a16="http://schemas.microsoft.com/office/drawing/2014/main" id="{39E10702-2ACF-4768-9E91-8CB87B89594D}"/>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E8DFA722-391E-4FCF-8E15-0D7E2EC02B63}"/>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13" name="Rectangle 12">
            <a:extLst>
              <a:ext uri="{FF2B5EF4-FFF2-40B4-BE49-F238E27FC236}">
                <a16:creationId xmlns:a16="http://schemas.microsoft.com/office/drawing/2014/main" id="{80517979-166D-4AAA-ABBC-0C3E5C2ECF37}"/>
              </a:ext>
              <a:ext uri="{C183D7F6-B498-43B3-948B-1728B52AA6E4}">
                <adec:decorative xmlns:adec="http://schemas.microsoft.com/office/drawing/2017/decorative" val="1"/>
              </a:ext>
            </a:extLst>
          </p:cNvPr>
          <p:cNvSpPr/>
          <p:nvPr userDrawn="1"/>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E111559-B769-4E2A-A891-97B3C4AA6BAC}"/>
              </a:ext>
            </a:extLst>
          </p:cNvPr>
          <p:cNvSpPr/>
          <p:nvPr userDrawn="1"/>
        </p:nvSpPr>
        <p:spPr>
          <a:xfrm rot="10800000">
            <a:off x="0" y="-3"/>
            <a:ext cx="9000000"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754E1219-253E-4FEF-A576-83857F44BA01}"/>
              </a:ext>
            </a:extLst>
          </p:cNvPr>
          <p:cNvSpPr>
            <a:spLocks noGrp="1"/>
          </p:cNvSpPr>
          <p:nvPr>
            <p:ph type="ctrTitle"/>
          </p:nvPr>
        </p:nvSpPr>
        <p:spPr>
          <a:xfrm>
            <a:off x="550863" y="549275"/>
            <a:ext cx="5437187" cy="2986234"/>
          </a:xfrm>
        </p:spPr>
        <p:txBody>
          <a:bodyPr anchor="b" anchorCtr="0">
            <a:noAutofit/>
          </a:bodyPr>
          <a:lstStyle>
            <a:lvl1pPr>
              <a:defRPr sz="6400"/>
            </a:lvl1pPr>
          </a:lstStyle>
          <a:p>
            <a:r>
              <a:rPr lang="en-US"/>
              <a:t>Click to edit Master title style</a:t>
            </a:r>
            <a:endParaRPr lang="en-US" dirty="0"/>
          </a:p>
        </p:txBody>
      </p:sp>
      <p:sp>
        <p:nvSpPr>
          <p:cNvPr id="16" name="Subtitle 2">
            <a:extLst>
              <a:ext uri="{FF2B5EF4-FFF2-40B4-BE49-F238E27FC236}">
                <a16:creationId xmlns:a16="http://schemas.microsoft.com/office/drawing/2014/main" id="{93411FC5-0B5A-4566-9984-827485AF9265}"/>
              </a:ext>
            </a:extLst>
          </p:cNvPr>
          <p:cNvSpPr>
            <a:spLocks noGrp="1"/>
          </p:cNvSpPr>
          <p:nvPr>
            <p:ph type="subTitle" idx="1"/>
          </p:nvPr>
        </p:nvSpPr>
        <p:spPr>
          <a:xfrm>
            <a:off x="550863" y="3816724"/>
            <a:ext cx="5437187" cy="2265216"/>
          </a:xfrm>
        </p:spPr>
        <p:txBody>
          <a:bodyPr>
            <a:noAutofit/>
          </a:bodyPr>
          <a:lstStyle>
            <a:lvl1pPr>
              <a:buNone/>
              <a:defRPr sz="2400"/>
            </a:lvl1pPr>
          </a:lstStyle>
          <a:p>
            <a:r>
              <a:rPr lang="en-US">
                <a:solidFill>
                  <a:schemeClr val="tx1">
                    <a:alpha val="60000"/>
                  </a:schemeClr>
                </a:solidFill>
              </a:rPr>
              <a:t>Click to edit Master subtitle style</a:t>
            </a:r>
            <a:endParaRPr lang="en-US" dirty="0">
              <a:solidFill>
                <a:schemeClr val="tx1">
                  <a:alpha val="60000"/>
                </a:schemeClr>
              </a:solidFill>
            </a:endParaRPr>
          </a:p>
        </p:txBody>
      </p:sp>
    </p:spTree>
    <p:extLst>
      <p:ext uri="{BB962C8B-B14F-4D97-AF65-F5344CB8AC3E}">
        <p14:creationId xmlns:p14="http://schemas.microsoft.com/office/powerpoint/2010/main" val="3918211655"/>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7_Quot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062BF5C-3876-4161-B4FF-14CA94D326C6}"/>
              </a:ext>
            </a:extLst>
          </p:cNvPr>
          <p:cNvSpPr>
            <a:spLocks noGrp="1"/>
          </p:cNvSpPr>
          <p:nvPr>
            <p:ph type="title"/>
          </p:nvPr>
        </p:nvSpPr>
        <p:spPr>
          <a:xfrm>
            <a:off x="550864" y="549275"/>
            <a:ext cx="3566160" cy="3384550"/>
          </a:xfrm>
        </p:spPr>
        <p:txBody>
          <a:bodyPr wrap="square" anchor="b" anchorCtr="0">
            <a:noAutofit/>
          </a:bodyPr>
          <a:lstStyle>
            <a:lvl1pPr>
              <a:defRPr sz="4000"/>
            </a:lvl1pPr>
          </a:lstStyle>
          <a:p>
            <a:r>
              <a:rPr lang="en-US"/>
              <a:t>Click to edit Master title style</a:t>
            </a:r>
            <a:endParaRPr lang="en-US" dirty="0"/>
          </a:p>
        </p:txBody>
      </p:sp>
      <p:grpSp>
        <p:nvGrpSpPr>
          <p:cNvPr id="8" name="Group 7">
            <a:extLst>
              <a:ext uri="{FF2B5EF4-FFF2-40B4-BE49-F238E27FC236}">
                <a16:creationId xmlns:a16="http://schemas.microsoft.com/office/drawing/2014/main" id="{B17C5C60-EC4D-410B-9997-0B73289605FD}"/>
              </a:ext>
              <a:ext uri="{C183D7F6-B498-43B3-948B-1728B52AA6E4}">
                <adec:decorative xmlns:adec="http://schemas.microsoft.com/office/drawing/2017/decorative" val="1"/>
              </a:ext>
            </a:extLst>
          </p:cNvPr>
          <p:cNvGrpSpPr/>
          <p:nvPr userDrawn="1"/>
        </p:nvGrpSpPr>
        <p:grpSpPr>
          <a:xfrm>
            <a:off x="10822156" y="4143453"/>
            <a:ext cx="734257" cy="760506"/>
            <a:chOff x="5243759" y="1363788"/>
            <a:chExt cx="734257" cy="760506"/>
          </a:xfrm>
        </p:grpSpPr>
        <p:sp>
          <p:nvSpPr>
            <p:cNvPr id="9" name="Freeform 5">
              <a:extLst>
                <a:ext uri="{FF2B5EF4-FFF2-40B4-BE49-F238E27FC236}">
                  <a16:creationId xmlns:a16="http://schemas.microsoft.com/office/drawing/2014/main" id="{0573155C-3428-4F4F-AE66-A519D777EAAE}"/>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Freeform 6">
              <a:extLst>
                <a:ext uri="{FF2B5EF4-FFF2-40B4-BE49-F238E27FC236}">
                  <a16:creationId xmlns:a16="http://schemas.microsoft.com/office/drawing/2014/main" id="{1853496C-159E-4D47-94B5-0835FB6511BA}"/>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Freeform 8">
              <a:extLst>
                <a:ext uri="{FF2B5EF4-FFF2-40B4-BE49-F238E27FC236}">
                  <a16:creationId xmlns:a16="http://schemas.microsoft.com/office/drawing/2014/main" id="{CE93E330-715B-44E8-84D9-CE166D428DAB}"/>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2" name="Oval 11">
            <a:extLst>
              <a:ext uri="{FF2B5EF4-FFF2-40B4-BE49-F238E27FC236}">
                <a16:creationId xmlns:a16="http://schemas.microsoft.com/office/drawing/2014/main" id="{80A2FA6F-99B7-4984-A80C-570644889F02}"/>
              </a:ext>
              <a:ext uri="{C183D7F6-B498-43B3-948B-1728B52AA6E4}">
                <adec:decorative xmlns:adec="http://schemas.microsoft.com/office/drawing/2017/decorative" val="1"/>
              </a:ext>
            </a:extLst>
          </p:cNvPr>
          <p:cNvSpPr>
            <a:spLocks noChangeAspect="1"/>
          </p:cNvSpPr>
          <p:nvPr userDrawn="1"/>
        </p:nvSpPr>
        <p:spPr>
          <a:xfrm>
            <a:off x="5668780" y="50590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Content Placeholder 16">
            <a:extLst>
              <a:ext uri="{FF2B5EF4-FFF2-40B4-BE49-F238E27FC236}">
                <a16:creationId xmlns:a16="http://schemas.microsoft.com/office/drawing/2014/main" id="{439C8C03-81B3-4DE8-B96A-78258E4467CC}"/>
              </a:ext>
            </a:extLst>
          </p:cNvPr>
          <p:cNvSpPr>
            <a:spLocks noGrp="1"/>
          </p:cNvSpPr>
          <p:nvPr>
            <p:ph sz="quarter" idx="15"/>
          </p:nvPr>
        </p:nvSpPr>
        <p:spPr>
          <a:xfrm>
            <a:off x="550863" y="4097338"/>
            <a:ext cx="3565524" cy="2351087"/>
          </a:xfrm>
        </p:spPr>
        <p:txBody>
          <a:bodyPr>
            <a:noAutofit/>
          </a:bodyPr>
          <a:lstStyle>
            <a:lvl1pPr>
              <a:buNone/>
              <a:defRPr sz="2400"/>
            </a:lvl1pPr>
            <a:lvl2pPr>
              <a:defRPr sz="2000"/>
            </a:lvl2pPr>
            <a:lvl3pPr>
              <a:defRPr sz="2000"/>
            </a:lvl3pPr>
            <a:lvl4pPr>
              <a:defRPr sz="2000"/>
            </a:lvl4pPr>
            <a:lvl5pPr>
              <a:defRPr sz="2000"/>
            </a:lvl5pPr>
          </a:lstStyle>
          <a:p>
            <a:pPr lvl="0"/>
            <a:r>
              <a:rPr lang="en-US"/>
              <a:t>Click to edit Master text styles</a:t>
            </a:r>
          </a:p>
        </p:txBody>
      </p:sp>
      <p:sp>
        <p:nvSpPr>
          <p:cNvPr id="15" name="Picture Placeholder 14">
            <a:extLst>
              <a:ext uri="{FF2B5EF4-FFF2-40B4-BE49-F238E27FC236}">
                <a16:creationId xmlns:a16="http://schemas.microsoft.com/office/drawing/2014/main" id="{C1FBB56D-C8B1-4ED9-A5DB-72BA636DADF3}"/>
              </a:ext>
            </a:extLst>
          </p:cNvPr>
          <p:cNvSpPr>
            <a:spLocks noGrp="1"/>
          </p:cNvSpPr>
          <p:nvPr>
            <p:ph type="pic" sz="quarter" idx="13"/>
          </p:nvPr>
        </p:nvSpPr>
        <p:spPr>
          <a:xfrm>
            <a:off x="5535809" y="656633"/>
            <a:ext cx="5132388" cy="5132388"/>
          </a:xfrm>
          <a:custGeom>
            <a:avLst/>
            <a:gdLst>
              <a:gd name="connsiteX0" fmla="*/ 2566194 w 5132388"/>
              <a:gd name="connsiteY0" fmla="*/ 0 h 5132388"/>
              <a:gd name="connsiteX1" fmla="*/ 5132388 w 5132388"/>
              <a:gd name="connsiteY1" fmla="*/ 2566194 h 5132388"/>
              <a:gd name="connsiteX2" fmla="*/ 2566194 w 5132388"/>
              <a:gd name="connsiteY2" fmla="*/ 5132388 h 5132388"/>
              <a:gd name="connsiteX3" fmla="*/ 0 w 5132388"/>
              <a:gd name="connsiteY3" fmla="*/ 2566194 h 5132388"/>
              <a:gd name="connsiteX4" fmla="*/ 2566194 w 5132388"/>
              <a:gd name="connsiteY4" fmla="*/ 0 h 513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a:solidFill>
            <a:schemeClr val="accent5"/>
          </a:solidFill>
        </p:spPr>
        <p:txBody>
          <a:bodyPr wrap="square">
            <a:noAutofit/>
          </a:bodyPr>
          <a:lstStyle/>
          <a:p>
            <a:r>
              <a:rPr lang="en-US"/>
              <a:t>Click icon to add picture</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13060862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3_Closing">
    <p:spTree>
      <p:nvGrpSpPr>
        <p:cNvPr id="1" name=""/>
        <p:cNvGrpSpPr/>
        <p:nvPr/>
      </p:nvGrpSpPr>
      <p:grpSpPr>
        <a:xfrm>
          <a:off x="0" y="0"/>
          <a:ext cx="0" cy="0"/>
          <a:chOff x="0" y="0"/>
          <a:chExt cx="0" cy="0"/>
        </a:xfrm>
      </p:grpSpPr>
      <p:sp>
        <p:nvSpPr>
          <p:cNvPr id="28" name="Title 1">
            <a:extLst>
              <a:ext uri="{FF2B5EF4-FFF2-40B4-BE49-F238E27FC236}">
                <a16:creationId xmlns:a16="http://schemas.microsoft.com/office/drawing/2014/main" id="{97246E34-E6EE-4BF3-A0D3-A20868B5A594}"/>
              </a:ext>
            </a:extLst>
          </p:cNvPr>
          <p:cNvSpPr>
            <a:spLocks noGrp="1"/>
          </p:cNvSpPr>
          <p:nvPr>
            <p:ph type="ctrTitle"/>
          </p:nvPr>
        </p:nvSpPr>
        <p:spPr>
          <a:xfrm>
            <a:off x="550863" y="549275"/>
            <a:ext cx="5437187" cy="2986234"/>
          </a:xfrm>
        </p:spPr>
        <p:txBody>
          <a:bodyPr anchor="b" anchorCtr="0">
            <a:noAutofit/>
          </a:bodyPr>
          <a:lstStyle/>
          <a:p>
            <a:r>
              <a:rPr lang="en-US"/>
              <a:t>Click to edit Master title style</a:t>
            </a:r>
            <a:endParaRPr lang="en-US" dirty="0"/>
          </a:p>
        </p:txBody>
      </p:sp>
      <p:sp>
        <p:nvSpPr>
          <p:cNvPr id="31" name="Subtitle 2">
            <a:extLst>
              <a:ext uri="{FF2B5EF4-FFF2-40B4-BE49-F238E27FC236}">
                <a16:creationId xmlns:a16="http://schemas.microsoft.com/office/drawing/2014/main" id="{45BE5FFB-47D1-4474-B6CA-C3C936DF285E}"/>
              </a:ext>
            </a:extLst>
          </p:cNvPr>
          <p:cNvSpPr>
            <a:spLocks noGrp="1"/>
          </p:cNvSpPr>
          <p:nvPr>
            <p:ph type="subTitle" idx="1"/>
          </p:nvPr>
        </p:nvSpPr>
        <p:spPr>
          <a:xfrm>
            <a:off x="550863" y="3827610"/>
            <a:ext cx="5437187" cy="2265216"/>
          </a:xfrm>
        </p:spPr>
        <p:txBody>
          <a:bodyPr>
            <a:noAutofit/>
          </a:bodyPr>
          <a:lstStyle>
            <a:lvl1pPr>
              <a:buNone/>
              <a:defRPr sz="2400"/>
            </a:lvl1pPr>
          </a:lstStyle>
          <a:p>
            <a:r>
              <a:rPr lang="en-US">
                <a:solidFill>
                  <a:schemeClr val="tx1">
                    <a:alpha val="60000"/>
                  </a:schemeClr>
                </a:solidFill>
              </a:rPr>
              <a:t>Click to edit Master subtitle style</a:t>
            </a:r>
            <a:endParaRPr lang="en-US" dirty="0">
              <a:solidFill>
                <a:schemeClr val="tx1">
                  <a:alpha val="60000"/>
                </a:schemeClr>
              </a:solidFill>
            </a:endParaRPr>
          </a:p>
        </p:txBody>
      </p:sp>
      <p:sp>
        <p:nvSpPr>
          <p:cNvPr id="40" name="Picture Placeholder 39">
            <a:extLst>
              <a:ext uri="{FF2B5EF4-FFF2-40B4-BE49-F238E27FC236}">
                <a16:creationId xmlns:a16="http://schemas.microsoft.com/office/drawing/2014/main" id="{008D9209-1A62-4AC3-BF92-94348A9BC06B}"/>
              </a:ext>
            </a:extLst>
          </p:cNvPr>
          <p:cNvSpPr>
            <a:spLocks noGrp="1"/>
          </p:cNvSpPr>
          <p:nvPr>
            <p:ph type="pic" sz="quarter" idx="15"/>
          </p:nvPr>
        </p:nvSpPr>
        <p:spPr>
          <a:xfrm>
            <a:off x="6556248" y="548640"/>
            <a:ext cx="5084064" cy="2880360"/>
          </a:xfrm>
          <a:solidFill>
            <a:schemeClr val="accent5"/>
          </a:solidFill>
        </p:spPr>
        <p:txBody>
          <a:bodyPr>
            <a:noAutofit/>
          </a:bodyPr>
          <a:lstStyle/>
          <a:p>
            <a:r>
              <a:rPr lang="en-US"/>
              <a:t>Click icon to add picture</a:t>
            </a:r>
            <a:endParaRPr lang="en-US" dirty="0"/>
          </a:p>
        </p:txBody>
      </p:sp>
      <p:sp>
        <p:nvSpPr>
          <p:cNvPr id="42" name="Picture Placeholder 41">
            <a:extLst>
              <a:ext uri="{FF2B5EF4-FFF2-40B4-BE49-F238E27FC236}">
                <a16:creationId xmlns:a16="http://schemas.microsoft.com/office/drawing/2014/main" id="{FADBFB6B-1787-4549-91B6-D748C66B13C6}"/>
              </a:ext>
            </a:extLst>
          </p:cNvPr>
          <p:cNvSpPr>
            <a:spLocks noGrp="1"/>
          </p:cNvSpPr>
          <p:nvPr>
            <p:ph type="pic" sz="quarter" idx="16"/>
          </p:nvPr>
        </p:nvSpPr>
        <p:spPr>
          <a:xfrm>
            <a:off x="6556248" y="3429000"/>
            <a:ext cx="5084064" cy="2880360"/>
          </a:xfrm>
          <a:solidFill>
            <a:schemeClr val="accent5"/>
          </a:solidFill>
        </p:spPr>
        <p:txBody>
          <a:bodyPr>
            <a:noAutofit/>
          </a:bodyPr>
          <a:lstStyle/>
          <a:p>
            <a:r>
              <a:rPr lang="en-US"/>
              <a:t>Click icon to add picture</a:t>
            </a:r>
          </a:p>
        </p:txBody>
      </p:sp>
      <p:grpSp>
        <p:nvGrpSpPr>
          <p:cNvPr id="43" name="Group 42">
            <a:extLst>
              <a:ext uri="{FF2B5EF4-FFF2-40B4-BE49-F238E27FC236}">
                <a16:creationId xmlns:a16="http://schemas.microsoft.com/office/drawing/2014/main" id="{06966E3E-9B30-4375-AC9A-23256CC87D25}"/>
              </a:ext>
              <a:ext uri="{C183D7F6-B498-43B3-948B-1728B52AA6E4}">
                <adec:decorative xmlns:adec="http://schemas.microsoft.com/office/drawing/2017/decorative" val="1"/>
              </a:ext>
            </a:extLst>
          </p:cNvPr>
          <p:cNvGrpSpPr/>
          <p:nvPr userDrawn="1"/>
        </p:nvGrpSpPr>
        <p:grpSpPr>
          <a:xfrm>
            <a:off x="11161347" y="125399"/>
            <a:ext cx="1404698" cy="1155641"/>
            <a:chOff x="11161347" y="125399"/>
            <a:chExt cx="1404698" cy="1155641"/>
          </a:xfrm>
        </p:grpSpPr>
        <p:sp>
          <p:nvSpPr>
            <p:cNvPr id="44" name="Freeform: Shape 43">
              <a:extLst>
                <a:ext uri="{FF2B5EF4-FFF2-40B4-BE49-F238E27FC236}">
                  <a16:creationId xmlns:a16="http://schemas.microsoft.com/office/drawing/2014/main" id="{4EBBC5A2-A37E-47DF-9230-9A75067F1883}"/>
                </a:ext>
              </a:extLst>
            </p:cNvPr>
            <p:cNvSpPr>
              <a:spLocks noChangeAspect="1"/>
            </p:cNvSpPr>
            <p:nvPr/>
          </p:nvSpPr>
          <p:spPr>
            <a:xfrm rot="18900000">
              <a:off x="11161347" y="125399"/>
              <a:ext cx="1341675" cy="926985"/>
            </a:xfrm>
            <a:custGeom>
              <a:avLst/>
              <a:gdLst>
                <a:gd name="connsiteX0" fmla="*/ 1049126 w 1341675"/>
                <a:gd name="connsiteY0" fmla="*/ 8962 h 926985"/>
                <a:gd name="connsiteX1" fmla="*/ 1341675 w 1341675"/>
                <a:gd name="connsiteY1" fmla="*/ 301511 h 926985"/>
                <a:gd name="connsiteX2" fmla="*/ 1130649 w 1341675"/>
                <a:gd name="connsiteY2" fmla="*/ 512537 h 926985"/>
                <a:gd name="connsiteX3" fmla="*/ 1107397 w 1341675"/>
                <a:gd name="connsiteY3" fmla="*/ 499917 h 926985"/>
                <a:gd name="connsiteX4" fmla="*/ 926985 w 1341675"/>
                <a:gd name="connsiteY4" fmla="*/ 463493 h 926985"/>
                <a:gd name="connsiteX5" fmla="*/ 463493 w 1341675"/>
                <a:gd name="connsiteY5" fmla="*/ 926985 h 926985"/>
                <a:gd name="connsiteX6" fmla="*/ 0 w 1341675"/>
                <a:gd name="connsiteY6" fmla="*/ 926985 h 926985"/>
                <a:gd name="connsiteX7" fmla="*/ 926985 w 1341675"/>
                <a:gd name="connsiteY7" fmla="*/ 0 h 926985"/>
                <a:gd name="connsiteX8" fmla="*/ 1021763 w 1341675"/>
                <a:gd name="connsiteY8" fmla="*/ 4786 h 926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1675" h="926985">
                  <a:moveTo>
                    <a:pt x="1049126" y="8962"/>
                  </a:moveTo>
                  <a:lnTo>
                    <a:pt x="1341675" y="301511"/>
                  </a:lnTo>
                  <a:lnTo>
                    <a:pt x="1130649" y="512537"/>
                  </a:lnTo>
                  <a:lnTo>
                    <a:pt x="1107397" y="499917"/>
                  </a:lnTo>
                  <a:cubicBezTo>
                    <a:pt x="1051945" y="476462"/>
                    <a:pt x="990979" y="463493"/>
                    <a:pt x="926985" y="463493"/>
                  </a:cubicBezTo>
                  <a:cubicBezTo>
                    <a:pt x="671005" y="463493"/>
                    <a:pt x="463493" y="671005"/>
                    <a:pt x="463493" y="926985"/>
                  </a:cubicBezTo>
                  <a:lnTo>
                    <a:pt x="0" y="926985"/>
                  </a:lnTo>
                  <a:cubicBezTo>
                    <a:pt x="0" y="415026"/>
                    <a:pt x="415025" y="0"/>
                    <a:pt x="926985" y="0"/>
                  </a:cubicBezTo>
                  <a:cubicBezTo>
                    <a:pt x="958982" y="0"/>
                    <a:pt x="990601" y="1621"/>
                    <a:pt x="1021763" y="4786"/>
                  </a:cubicBezTo>
                  <a:close/>
                </a:path>
              </a:pathLst>
            </a:custGeom>
            <a:solidFill>
              <a:schemeClr val="bg2"/>
            </a:solidFill>
            <a:ln>
              <a:noFill/>
            </a:ln>
            <a:effectLst>
              <a:innerShdw blurRad="254000" dist="50800" dir="54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45" name="Oval 44">
              <a:extLst>
                <a:ext uri="{FF2B5EF4-FFF2-40B4-BE49-F238E27FC236}">
                  <a16:creationId xmlns:a16="http://schemas.microsoft.com/office/drawing/2014/main" id="{11781B9A-C230-4FFC-90A8-E0571B1DEDA7}"/>
                </a:ext>
              </a:extLst>
            </p:cNvPr>
            <p:cNvSpPr/>
            <p:nvPr/>
          </p:nvSpPr>
          <p:spPr>
            <a:xfrm rot="2700000">
              <a:off x="11798454" y="994196"/>
              <a:ext cx="107098" cy="466589"/>
            </a:xfrm>
            <a:prstGeom prst="ellipse">
              <a:avLst/>
            </a:prstGeom>
            <a:solidFill>
              <a:schemeClr val="bg2"/>
            </a:solidFill>
            <a:ln>
              <a:noFill/>
            </a:ln>
            <a:effectLst>
              <a:innerShdw blurRad="63500" dist="254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6" name="Freeform: Shape 45">
              <a:extLst>
                <a:ext uri="{FF2B5EF4-FFF2-40B4-BE49-F238E27FC236}">
                  <a16:creationId xmlns:a16="http://schemas.microsoft.com/office/drawing/2014/main" id="{3295925C-3570-40F1-B3CE-07D947ED4643}"/>
                </a:ext>
              </a:extLst>
            </p:cNvPr>
            <p:cNvSpPr>
              <a:spLocks noChangeAspect="1"/>
            </p:cNvSpPr>
            <p:nvPr/>
          </p:nvSpPr>
          <p:spPr>
            <a:xfrm rot="18900000">
              <a:off x="11228590" y="129580"/>
              <a:ext cx="1337455" cy="1042921"/>
            </a:xfrm>
            <a:custGeom>
              <a:avLst/>
              <a:gdLst>
                <a:gd name="connsiteX0" fmla="*/ 1084058 w 1337455"/>
                <a:gd name="connsiteY0" fmla="*/ 16081 h 1042921"/>
                <a:gd name="connsiteX1" fmla="*/ 1337455 w 1337455"/>
                <a:gd name="connsiteY1" fmla="*/ 269477 h 1042921"/>
                <a:gd name="connsiteX2" fmla="*/ 1060775 w 1337455"/>
                <a:gd name="connsiteY2" fmla="*/ 546158 h 1042921"/>
                <a:gd name="connsiteX3" fmla="*/ 1020394 w 1337455"/>
                <a:gd name="connsiteY3" fmla="*/ 532055 h 1042921"/>
                <a:gd name="connsiteX4" fmla="*/ 926985 w 1337455"/>
                <a:gd name="connsiteY4" fmla="*/ 521461 h 1042921"/>
                <a:gd name="connsiteX5" fmla="*/ 463492 w 1337455"/>
                <a:gd name="connsiteY5" fmla="*/ 1042921 h 1042921"/>
                <a:gd name="connsiteX6" fmla="*/ 0 w 1337455"/>
                <a:gd name="connsiteY6" fmla="*/ 1042921 h 1042921"/>
                <a:gd name="connsiteX7" fmla="*/ 926984 w 1337455"/>
                <a:gd name="connsiteY7" fmla="*/ 0 h 1042921"/>
                <a:gd name="connsiteX8" fmla="*/ 1021763 w 1337455"/>
                <a:gd name="connsiteY8" fmla="*/ 5384 h 104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7455" h="1042921">
                  <a:moveTo>
                    <a:pt x="1084058" y="16081"/>
                  </a:moveTo>
                  <a:lnTo>
                    <a:pt x="1337455" y="269477"/>
                  </a:lnTo>
                  <a:lnTo>
                    <a:pt x="1060775" y="546158"/>
                  </a:lnTo>
                  <a:lnTo>
                    <a:pt x="1020394" y="532055"/>
                  </a:lnTo>
                  <a:cubicBezTo>
                    <a:pt x="990222" y="525109"/>
                    <a:pt x="958982" y="521461"/>
                    <a:pt x="926985" y="521461"/>
                  </a:cubicBezTo>
                  <a:cubicBezTo>
                    <a:pt x="671005" y="521461"/>
                    <a:pt x="463493" y="754927"/>
                    <a:pt x="463492" y="1042921"/>
                  </a:cubicBezTo>
                  <a:lnTo>
                    <a:pt x="0" y="1042921"/>
                  </a:lnTo>
                  <a:cubicBezTo>
                    <a:pt x="0" y="466932"/>
                    <a:pt x="415025" y="0"/>
                    <a:pt x="926984" y="0"/>
                  </a:cubicBezTo>
                  <a:cubicBezTo>
                    <a:pt x="958982" y="0"/>
                    <a:pt x="990600" y="1824"/>
                    <a:pt x="1021763" y="5384"/>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grpSp>
      <p:grpSp>
        <p:nvGrpSpPr>
          <p:cNvPr id="15" name="Group 14">
            <a:extLst>
              <a:ext uri="{FF2B5EF4-FFF2-40B4-BE49-F238E27FC236}">
                <a16:creationId xmlns:a16="http://schemas.microsoft.com/office/drawing/2014/main" id="{394664AE-6DC5-428F-9AC4-5A8F67571F72}"/>
              </a:ext>
              <a:ext uri="{C183D7F6-B498-43B3-948B-1728B52AA6E4}">
                <adec:decorative xmlns:adec="http://schemas.microsoft.com/office/drawing/2017/decorative" val="1"/>
              </a:ext>
            </a:extLst>
          </p:cNvPr>
          <p:cNvGrpSpPr/>
          <p:nvPr userDrawn="1"/>
        </p:nvGrpSpPr>
        <p:grpSpPr>
          <a:xfrm>
            <a:off x="594036" y="5610392"/>
            <a:ext cx="667802" cy="631474"/>
            <a:chOff x="10478914" y="1506691"/>
            <a:chExt cx="667802" cy="631474"/>
          </a:xfrm>
        </p:grpSpPr>
        <p:sp>
          <p:nvSpPr>
            <p:cNvPr id="16" name="Freeform: Shape 15">
              <a:extLst>
                <a:ext uri="{FF2B5EF4-FFF2-40B4-BE49-F238E27FC236}">
                  <a16:creationId xmlns:a16="http://schemas.microsoft.com/office/drawing/2014/main" id="{8288F304-7DF7-42FB-BD6F-D575128A1DDE}"/>
                </a:ext>
              </a:extLst>
            </p:cNvPr>
            <p:cNvSpPr>
              <a:spLocks noChangeAspect="1"/>
            </p:cNvSpPr>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Oval 20">
              <a:extLst>
                <a:ext uri="{FF2B5EF4-FFF2-40B4-BE49-F238E27FC236}">
                  <a16:creationId xmlns:a16="http://schemas.microsoft.com/office/drawing/2014/main" id="{104835D9-7DE9-4DDD-A6C2-1C526822700A}"/>
                </a:ext>
              </a:extLst>
            </p:cNvPr>
            <p:cNvSpPr/>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5" name="Date Placeholder 4">
            <a:extLst>
              <a:ext uri="{FF2B5EF4-FFF2-40B4-BE49-F238E27FC236}">
                <a16:creationId xmlns:a16="http://schemas.microsoft.com/office/drawing/2014/main" id="{E57D2D6F-49E8-4217-A908-2D9E43583589}"/>
              </a:ext>
            </a:extLst>
          </p:cNvPr>
          <p:cNvSpPr>
            <a:spLocks noGrp="1"/>
          </p:cNvSpPr>
          <p:nvPr>
            <p:ph type="dt" sz="half" idx="10"/>
          </p:nvPr>
        </p:nvSpPr>
        <p:spPr/>
        <p:txBody>
          <a:bodyPr>
            <a:noAutofit/>
          </a:bodyPr>
          <a:lstStyle/>
          <a:p>
            <a:r>
              <a:rPr lang="en-US"/>
              <a:t>Tuesday, February 2, 20XX</a:t>
            </a:r>
          </a:p>
        </p:txBody>
      </p:sp>
      <p:sp>
        <p:nvSpPr>
          <p:cNvPr id="6" name="Footer Placeholder 5">
            <a:extLst>
              <a:ext uri="{FF2B5EF4-FFF2-40B4-BE49-F238E27FC236}">
                <a16:creationId xmlns:a16="http://schemas.microsoft.com/office/drawing/2014/main" id="{591C4440-6B8D-4A24-A807-8B1302A3DFAF}"/>
              </a:ext>
            </a:extLst>
          </p:cNvPr>
          <p:cNvSpPr>
            <a:spLocks noGrp="1"/>
          </p:cNvSpPr>
          <p:nvPr>
            <p:ph type="ftr" sz="quarter" idx="11"/>
          </p:nvPr>
        </p:nvSpPr>
        <p:spPr/>
        <p:txBody>
          <a:bodyPr>
            <a:noAutofit/>
          </a:bodyPr>
          <a:lstStyle/>
          <a:p>
            <a:r>
              <a:rPr lang="en-US"/>
              <a:t>Sample Footer Text</a:t>
            </a:r>
          </a:p>
        </p:txBody>
      </p:sp>
      <p:sp>
        <p:nvSpPr>
          <p:cNvPr id="7" name="Slide Number Placeholder 6">
            <a:extLst>
              <a:ext uri="{FF2B5EF4-FFF2-40B4-BE49-F238E27FC236}">
                <a16:creationId xmlns:a16="http://schemas.microsoft.com/office/drawing/2014/main" id="{76CFE189-E20B-4108-B290-244424336512}"/>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17" name="Oval 16">
            <a:extLst>
              <a:ext uri="{FF2B5EF4-FFF2-40B4-BE49-F238E27FC236}">
                <a16:creationId xmlns:a16="http://schemas.microsoft.com/office/drawing/2014/main" id="{83C43C1C-00B3-40E0-B073-B8C56206D07D}"/>
              </a:ext>
              <a:ext uri="{C183D7F6-B498-43B3-948B-1728B52AA6E4}">
                <adec:decorative xmlns:adec="http://schemas.microsoft.com/office/drawing/2017/decorative" val="1"/>
              </a:ext>
            </a:extLst>
          </p:cNvPr>
          <p:cNvSpPr>
            <a:spLocks noChangeAspect="1"/>
          </p:cNvSpPr>
          <p:nvPr userDrawn="1"/>
        </p:nvSpPr>
        <p:spPr>
          <a:xfrm>
            <a:off x="5303845" y="5427212"/>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4088044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Section break">
    <p:bg>
      <p:bgRef idx="1001">
        <a:schemeClr val="bg1"/>
      </p:bgRef>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75B2FBE-0C5C-48AA-8D7F-9D5B7373CC9A}"/>
              </a:ext>
            </a:extLst>
          </p:cNvPr>
          <p:cNvSpPr>
            <a:spLocks noGrp="1"/>
          </p:cNvSpPr>
          <p:nvPr>
            <p:ph type="pic" sz="quarter" idx="13"/>
          </p:nvPr>
        </p:nvSpPr>
        <p:spPr>
          <a:xfrm>
            <a:off x="0" y="0"/>
            <a:ext cx="12192000" cy="6858000"/>
          </a:xfrm>
          <a:solidFill>
            <a:schemeClr val="bg2"/>
          </a:solidFill>
        </p:spPr>
        <p:txBody>
          <a:bodyPr/>
          <a:lstStyle/>
          <a:p>
            <a:r>
              <a:rPr lang="en-US"/>
              <a:t>Click icon to add picture</a:t>
            </a:r>
          </a:p>
        </p:txBody>
      </p:sp>
      <p:sp>
        <p:nvSpPr>
          <p:cNvPr id="16" name="Subtitle 2">
            <a:extLst>
              <a:ext uri="{FF2B5EF4-FFF2-40B4-BE49-F238E27FC236}">
                <a16:creationId xmlns:a16="http://schemas.microsoft.com/office/drawing/2014/main" id="{93411FC5-0B5A-4566-9984-827485AF9265}"/>
              </a:ext>
            </a:extLst>
          </p:cNvPr>
          <p:cNvSpPr>
            <a:spLocks noGrp="1"/>
          </p:cNvSpPr>
          <p:nvPr>
            <p:ph type="subTitle" idx="1"/>
          </p:nvPr>
        </p:nvSpPr>
        <p:spPr>
          <a:xfrm>
            <a:off x="0" y="3557281"/>
            <a:ext cx="6640285" cy="3300719"/>
          </a:xfrm>
          <a:gradFill>
            <a:gsLst>
              <a:gs pos="0">
                <a:schemeClr val="bg2">
                  <a:alpha val="0"/>
                </a:schemeClr>
              </a:gs>
              <a:gs pos="50000">
                <a:schemeClr val="bg2">
                  <a:alpha val="60000"/>
                </a:schemeClr>
              </a:gs>
            </a:gsLst>
            <a:lin ang="10800000" scaled="1"/>
          </a:gradFill>
        </p:spPr>
        <p:txBody>
          <a:bodyPr>
            <a:noAutofit/>
          </a:bodyPr>
          <a:lstStyle>
            <a:lvl1pPr marL="548640" indent="0">
              <a:lnSpc>
                <a:spcPct val="200000"/>
              </a:lnSpc>
              <a:buNone/>
              <a:defRPr/>
            </a:lvl1pPr>
          </a:lstStyle>
          <a:p>
            <a:r>
              <a:rPr lang="en-US">
                <a:solidFill>
                  <a:schemeClr val="tx1">
                    <a:alpha val="60000"/>
                  </a:schemeClr>
                </a:solidFill>
              </a:rPr>
              <a:t>Click to edit Master subtitle style</a:t>
            </a:r>
            <a:endParaRPr lang="en-US" dirty="0">
              <a:solidFill>
                <a:schemeClr val="tx1">
                  <a:alpha val="60000"/>
                </a:schemeClr>
              </a:solidFill>
            </a:endParaRPr>
          </a:p>
        </p:txBody>
      </p:sp>
      <p:sp>
        <p:nvSpPr>
          <p:cNvPr id="15" name="Title 1">
            <a:extLst>
              <a:ext uri="{FF2B5EF4-FFF2-40B4-BE49-F238E27FC236}">
                <a16:creationId xmlns:a16="http://schemas.microsoft.com/office/drawing/2014/main" id="{754E1219-253E-4FEF-A576-83857F44BA01}"/>
              </a:ext>
            </a:extLst>
          </p:cNvPr>
          <p:cNvSpPr>
            <a:spLocks noGrp="1"/>
          </p:cNvSpPr>
          <p:nvPr>
            <p:ph type="ctrTitle"/>
          </p:nvPr>
        </p:nvSpPr>
        <p:spPr>
          <a:xfrm>
            <a:off x="0" y="0"/>
            <a:ext cx="6640285" cy="3535509"/>
          </a:xfrm>
          <a:gradFill flip="none" rotWithShape="1">
            <a:gsLst>
              <a:gs pos="0">
                <a:schemeClr val="bg2">
                  <a:alpha val="0"/>
                </a:schemeClr>
              </a:gs>
              <a:gs pos="50000">
                <a:schemeClr val="bg2">
                  <a:alpha val="70000"/>
                </a:schemeClr>
              </a:gs>
            </a:gsLst>
            <a:lin ang="10800000" scaled="1"/>
            <a:tileRect/>
          </a:gradFill>
        </p:spPr>
        <p:txBody>
          <a:bodyPr anchor="b" anchorCtr="0">
            <a:noAutofit/>
          </a:bodyPr>
          <a:lstStyle>
            <a:lvl1pPr marL="548640">
              <a:spcAft>
                <a:spcPts val="1200"/>
              </a:spcAft>
              <a:defRPr sz="6400"/>
            </a:lvl1pPr>
          </a:lstStyle>
          <a:p>
            <a:r>
              <a:rPr lang="en-US"/>
              <a:t>Click to edit Master title style</a:t>
            </a:r>
            <a:endParaRPr lang="en-US" dirty="0"/>
          </a:p>
        </p:txBody>
      </p:sp>
    </p:spTree>
    <p:extLst>
      <p:ext uri="{BB962C8B-B14F-4D97-AF65-F5344CB8AC3E}">
        <p14:creationId xmlns:p14="http://schemas.microsoft.com/office/powerpoint/2010/main" val="2229304515"/>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Tuesday, February 2, 20XX</a:t>
            </a:r>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4029518076"/>
      </p:ext>
    </p:extLst>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Tuesday, February 2, 20XX</a:t>
            </a:r>
          </a:p>
        </p:txBody>
      </p:sp>
      <p:sp>
        <p:nvSpPr>
          <p:cNvPr id="6" name="Footer Placeholder 5"/>
          <p:cNvSpPr>
            <a:spLocks noGrp="1"/>
          </p:cNvSpPr>
          <p:nvPr>
            <p:ph type="ftr" sz="quarter" idx="11"/>
          </p:nvPr>
        </p:nvSpPr>
        <p:spPr/>
        <p:txBody>
          <a:bodyPr/>
          <a:lstStyle/>
          <a:p>
            <a:r>
              <a:rPr lang="en-US"/>
              <a:t>Sample Footer Text</a:t>
            </a:r>
          </a:p>
        </p:txBody>
      </p:sp>
      <p:sp>
        <p:nvSpPr>
          <p:cNvPr id="7" name="Slide Number Placeholder 6"/>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4598555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Tuesday, February 2, 20XX</a:t>
            </a:r>
            <a:endParaRPr lang="en-US" dirty="0"/>
          </a:p>
        </p:txBody>
      </p:sp>
      <p:sp>
        <p:nvSpPr>
          <p:cNvPr id="8" name="Footer Placeholder 7"/>
          <p:cNvSpPr>
            <a:spLocks noGrp="1"/>
          </p:cNvSpPr>
          <p:nvPr>
            <p:ph type="ftr" sz="quarter" idx="11"/>
          </p:nvPr>
        </p:nvSpPr>
        <p:spPr/>
        <p:txBody>
          <a:bodyPr/>
          <a:lstStyle/>
          <a:p>
            <a:r>
              <a:rPr lang="en-US"/>
              <a:t>Sample Footer Text</a:t>
            </a:r>
            <a:endParaRPr lang="en-US" dirty="0"/>
          </a:p>
        </p:txBody>
      </p:sp>
      <p:sp>
        <p:nvSpPr>
          <p:cNvPr id="9" name="Slide Number Placeholder 8"/>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3994758885"/>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r>
              <a:rPr lang="en-US"/>
              <a:t>Tuesday, February 2, 20XX</a:t>
            </a:r>
            <a:endParaRPr lang="en-US" dirty="0"/>
          </a:p>
        </p:txBody>
      </p:sp>
      <p:sp>
        <p:nvSpPr>
          <p:cNvPr id="5" name="Footer Placeholder 3"/>
          <p:cNvSpPr>
            <a:spLocks noGrp="1"/>
          </p:cNvSpPr>
          <p:nvPr>
            <p:ph type="ftr" sz="quarter" idx="11"/>
          </p:nvPr>
        </p:nvSpPr>
        <p:spPr/>
        <p:txBody>
          <a:bodyPr/>
          <a:lstStyle/>
          <a:p>
            <a:r>
              <a:rPr lang="en-US"/>
              <a:t>Sample Footer Text</a:t>
            </a:r>
            <a:endParaRPr lang="en-US" dirty="0"/>
          </a:p>
        </p:txBody>
      </p:sp>
      <p:sp>
        <p:nvSpPr>
          <p:cNvPr id="6" name="Slide Number Placeholder 4"/>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1180100304"/>
      </p:ext>
    </p:extLst>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r>
              <a:rPr lang="en-US"/>
              <a:t>Tuesday, February 2, 20XX</a:t>
            </a:r>
          </a:p>
        </p:txBody>
      </p:sp>
      <p:sp>
        <p:nvSpPr>
          <p:cNvPr id="5" name="Footer Placeholder 2"/>
          <p:cNvSpPr>
            <a:spLocks noGrp="1"/>
          </p:cNvSpPr>
          <p:nvPr>
            <p:ph type="ftr" sz="quarter" idx="11"/>
          </p:nvPr>
        </p:nvSpPr>
        <p:spPr/>
        <p:txBody>
          <a:bodyPr/>
          <a:lstStyle/>
          <a:p>
            <a:r>
              <a:rPr lang="en-US"/>
              <a:t>Sample Footer Text</a:t>
            </a:r>
          </a:p>
        </p:txBody>
      </p:sp>
      <p:sp>
        <p:nvSpPr>
          <p:cNvPr id="6" name="Slide Number Placeholder 3"/>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3744177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r>
              <a:rPr lang="en-US"/>
              <a:t>Tuesday, February 2, 20XX</a:t>
            </a:r>
          </a:p>
        </p:txBody>
      </p:sp>
      <p:sp>
        <p:nvSpPr>
          <p:cNvPr id="5" name="Footer Placeholder 5"/>
          <p:cNvSpPr>
            <a:spLocks noGrp="1"/>
          </p:cNvSpPr>
          <p:nvPr>
            <p:ph type="ftr" sz="quarter" idx="11"/>
          </p:nvPr>
        </p:nvSpPr>
        <p:spPr/>
        <p:txBody>
          <a:bodyPr/>
          <a:lstStyle/>
          <a:p>
            <a:r>
              <a:rPr lang="en-US"/>
              <a:t>Sample Footer Text</a:t>
            </a:r>
          </a:p>
        </p:txBody>
      </p:sp>
      <p:sp>
        <p:nvSpPr>
          <p:cNvPr id="6" name="Slide Number Placeholder 6"/>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788065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Tuesday, February 2, 20XX</a:t>
            </a:r>
            <a:endParaRPr lang="en-US" dirty="0"/>
          </a:p>
        </p:txBody>
      </p:sp>
      <p:sp>
        <p:nvSpPr>
          <p:cNvPr id="6" name="Footer Placeholder 5"/>
          <p:cNvSpPr>
            <a:spLocks noGrp="1"/>
          </p:cNvSpPr>
          <p:nvPr>
            <p:ph type="ftr" sz="quarter" idx="11"/>
          </p:nvPr>
        </p:nvSpPr>
        <p:spPr/>
        <p:txBody>
          <a:bodyPr/>
          <a:lstStyle/>
          <a:p>
            <a:r>
              <a:rPr lang="en-US"/>
              <a:t>Sample Footer Text</a:t>
            </a:r>
            <a:endParaRPr lang="en-US" dirty="0"/>
          </a:p>
        </p:txBody>
      </p:sp>
      <p:sp>
        <p:nvSpPr>
          <p:cNvPr id="7" name="Slide Number Placeholder 6"/>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3277667210"/>
      </p:ext>
    </p:extLst>
  </p:cSld>
  <p:clrMapOvr>
    <a:masterClrMapping/>
  </p:clrMapOvr>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4.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6">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7">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8">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9">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r>
              <a:rPr lang="en-US"/>
              <a:t>Tuesday, February 2, 20XX</a:t>
            </a:r>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r>
              <a:rPr lang="en-US"/>
              <a:t>Sample Footer Text</a:t>
            </a:r>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BA1B0FB-D917-4C8C-928F-313BD683BF39}" type="slidenum">
              <a:rPr lang="en-US" smtClean="0"/>
              <a:pPr/>
              <a:t>‹#›</a:t>
            </a:fld>
            <a:endParaRPr lang="en-US"/>
          </a:p>
        </p:txBody>
      </p:sp>
    </p:spTree>
    <p:extLst>
      <p:ext uri="{BB962C8B-B14F-4D97-AF65-F5344CB8AC3E}">
        <p14:creationId xmlns:p14="http://schemas.microsoft.com/office/powerpoint/2010/main" val="967727592"/>
      </p:ext>
    </p:extLst>
  </p:cSld>
  <p:clrMap bg1="dk1" tx1="lt1" bg2="dk2" tx2="lt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 id="2147483749" r:id="rId14"/>
    <p:sldLayoutId id="2147483750" r:id="rId15"/>
    <p:sldLayoutId id="2147483751" r:id="rId16"/>
    <p:sldLayoutId id="2147483752" r:id="rId17"/>
    <p:sldLayoutId id="2147483753" r:id="rId18"/>
    <p:sldLayoutId id="2147483754" r:id="rId19"/>
    <p:sldLayoutId id="2147483755" r:id="rId20"/>
    <p:sldLayoutId id="2147483756" r:id="rId21"/>
    <p:sldLayoutId id="2147483757" r:id="rId22"/>
    <p:sldLayoutId id="2147483761" r:id="rId23"/>
    <p:sldLayoutId id="2147483734" r:id="rId24"/>
  </p:sldLayoutIdLst>
  <p:hf hdr="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E938C-9D94-4B05-979A-D39FFC457291}"/>
              </a:ext>
            </a:extLst>
          </p:cNvPr>
          <p:cNvSpPr>
            <a:spLocks noGrp="1"/>
          </p:cNvSpPr>
          <p:nvPr>
            <p:ph type="ctrTitle"/>
          </p:nvPr>
        </p:nvSpPr>
        <p:spPr/>
        <p:txBody>
          <a:bodyPr anchor="b" anchorCtr="0">
            <a:normAutofit/>
          </a:bodyPr>
          <a:lstStyle/>
          <a:p>
            <a:pPr algn="l"/>
            <a:r>
              <a:rPr lang="en-US" sz="4800" b="1" i="0" dirty="0">
                <a:solidFill>
                  <a:schemeClr val="tx1"/>
                </a:solidFill>
                <a:effectLst/>
                <a:latin typeface="Times New Roman" panose="02020603050405020304" pitchFamily="18" charset="0"/>
                <a:cs typeface="Times New Roman" panose="02020603050405020304" pitchFamily="18" charset="0"/>
              </a:rPr>
              <a:t>Anthrax</a:t>
            </a:r>
          </a:p>
        </p:txBody>
      </p:sp>
      <p:pic>
        <p:nvPicPr>
          <p:cNvPr id="14" name="Picture Placeholder 13" descr="Data Points Digital background">
            <a:extLst>
              <a:ext uri="{FF2B5EF4-FFF2-40B4-BE49-F238E27FC236}">
                <a16:creationId xmlns:a16="http://schemas.microsoft.com/office/drawing/2014/main" id="{9A8AD548-922D-4E1D-B19C-5F6E808B8160}"/>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t="13" b="13"/>
          <a:stretch/>
        </p:blipFill>
        <p:spPr/>
      </p:pic>
      <p:sp>
        <p:nvSpPr>
          <p:cNvPr id="3" name="Subtitle 2">
            <a:extLst>
              <a:ext uri="{FF2B5EF4-FFF2-40B4-BE49-F238E27FC236}">
                <a16:creationId xmlns:a16="http://schemas.microsoft.com/office/drawing/2014/main" id="{D9A11267-FC52-4990-8D98-010AFABA5544}"/>
              </a:ext>
            </a:extLst>
          </p:cNvPr>
          <p:cNvSpPr>
            <a:spLocks noGrp="1"/>
          </p:cNvSpPr>
          <p:nvPr>
            <p:ph type="body" sz="quarter" idx="14"/>
          </p:nvPr>
        </p:nvSpPr>
        <p:spPr>
          <a:xfrm>
            <a:off x="7999413" y="4135120"/>
            <a:ext cx="3565524" cy="1165543"/>
          </a:xfrm>
        </p:spPr>
        <p:txBody>
          <a:bodyPr>
            <a:normAutofit/>
          </a:bodyPr>
          <a:lstStyle/>
          <a:p>
            <a:r>
              <a:rPr lang="en-US" sz="2400" dirty="0">
                <a:latin typeface="Times New Roman" panose="02020603050405020304" pitchFamily="18" charset="0"/>
                <a:cs typeface="Times New Roman" panose="02020603050405020304" pitchFamily="18" charset="0"/>
              </a:rPr>
              <a:t>Assist. Prof. Dr. Hussein </a:t>
            </a:r>
            <a:r>
              <a:rPr lang="en-US" sz="2400" dirty="0" err="1">
                <a:latin typeface="Times New Roman" panose="02020603050405020304" pitchFamily="18" charset="0"/>
                <a:cs typeface="Times New Roman" panose="02020603050405020304" pitchFamily="18" charset="0"/>
              </a:rPr>
              <a:t>ALNaji</a:t>
            </a:r>
            <a:r>
              <a:rPr lang="en-US" sz="24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7528142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a:extLst>
              <a:ext uri="{FF2B5EF4-FFF2-40B4-BE49-F238E27FC236}">
                <a16:creationId xmlns:a16="http://schemas.microsoft.com/office/drawing/2014/main" id="{3B199C97-F175-437D-8311-DB662925C063}"/>
              </a:ext>
            </a:extLst>
          </p:cNvPr>
          <p:cNvSpPr>
            <a:spLocks noGrp="1"/>
          </p:cNvSpPr>
          <p:nvPr>
            <p:ph type="sldNum" sz="quarter" idx="12"/>
          </p:nvPr>
        </p:nvSpPr>
        <p:spPr/>
        <p:txBody>
          <a:bodyPr/>
          <a:lstStyle/>
          <a:p>
            <a:fld id="{DBA1B0FB-D917-4C8C-928F-313BD683BF39}" type="slidenum">
              <a:rPr lang="en-US" smtClean="0"/>
              <a:pPr/>
              <a:t>2</a:t>
            </a:fld>
            <a:endParaRPr lang="en-US"/>
          </a:p>
        </p:txBody>
      </p:sp>
      <p:sp>
        <p:nvSpPr>
          <p:cNvPr id="6" name="Title 5">
            <a:extLst>
              <a:ext uri="{FF2B5EF4-FFF2-40B4-BE49-F238E27FC236}">
                <a16:creationId xmlns:a16="http://schemas.microsoft.com/office/drawing/2014/main" id="{7A44026D-F0B2-E9F7-B4FE-919B0986AF16}"/>
              </a:ext>
            </a:extLst>
          </p:cNvPr>
          <p:cNvSpPr>
            <a:spLocks noGrp="1"/>
          </p:cNvSpPr>
          <p:nvPr>
            <p:ph type="title"/>
          </p:nvPr>
        </p:nvSpPr>
        <p:spPr>
          <a:xfrm>
            <a:off x="255724" y="426720"/>
            <a:ext cx="6886756" cy="5466080"/>
          </a:xfrm>
        </p:spPr>
        <p:txBody>
          <a:bodyPr/>
          <a:lstStyle/>
          <a:p>
            <a:pPr algn="just">
              <a:lnSpc>
                <a:spcPct val="150000"/>
              </a:lnSpc>
            </a:pPr>
            <a:r>
              <a:rPr lang="en-US" sz="2400" dirty="0">
                <a:latin typeface="Times New Roman" panose="02020603050405020304" pitchFamily="18" charset="0"/>
                <a:cs typeface="Times New Roman" panose="02020603050405020304" pitchFamily="18" charset="0"/>
              </a:rPr>
              <a:t>Anthrax is a serious infectious disease caused by gram-positive, rod-shaped bacteria known as </a:t>
            </a:r>
            <a:r>
              <a:rPr lang="en-US" sz="2400" i="1" dirty="0">
                <a:latin typeface="Times New Roman" panose="02020603050405020304" pitchFamily="18" charset="0"/>
                <a:cs typeface="Times New Roman" panose="02020603050405020304" pitchFamily="18" charset="0"/>
              </a:rPr>
              <a:t>Bacillus anthracis.</a:t>
            </a:r>
            <a:r>
              <a:rPr lang="en-US" sz="2400" dirty="0">
                <a:latin typeface="Times New Roman" panose="02020603050405020304" pitchFamily="18" charset="0"/>
                <a:cs typeface="Times New Roman" panose="02020603050405020304" pitchFamily="18" charset="0"/>
              </a:rPr>
              <a:t> It occurs naturally in soil and commonly affects domestic and wild animals around the world. People can get sick with anthrax if they come in contact with infected animals or contaminated animal products. Anthrax can cause severe illness in both humans and animals. </a:t>
            </a:r>
            <a:br>
              <a:rPr lang="en-US" sz="2400" dirty="0">
                <a:latin typeface="Times New Roman" panose="02020603050405020304" pitchFamily="18" charset="0"/>
                <a:cs typeface="Times New Roman" panose="02020603050405020304" pitchFamily="18" charset="0"/>
              </a:rPr>
            </a:br>
            <a:r>
              <a:rPr lang="en-US" sz="2400" i="1" dirty="0">
                <a:latin typeface="Times New Roman" panose="02020603050405020304" pitchFamily="18" charset="0"/>
                <a:cs typeface="Times New Roman" panose="02020603050405020304" pitchFamily="18" charset="0"/>
              </a:rPr>
              <a:t>Anthrax is not contagious, which means you can’t catch it from another person like the cold or flu.</a:t>
            </a:r>
          </a:p>
        </p:txBody>
      </p:sp>
      <p:pic>
        <p:nvPicPr>
          <p:cNvPr id="2" name="Picture 1">
            <a:extLst>
              <a:ext uri="{FF2B5EF4-FFF2-40B4-BE49-F238E27FC236}">
                <a16:creationId xmlns:a16="http://schemas.microsoft.com/office/drawing/2014/main" id="{14A270EC-89BD-A34D-50D0-B8038A901E57}"/>
              </a:ext>
            </a:extLst>
          </p:cNvPr>
          <p:cNvPicPr>
            <a:picLocks noChangeAspect="1"/>
          </p:cNvPicPr>
          <p:nvPr/>
        </p:nvPicPr>
        <p:blipFill>
          <a:blip r:embed="rId2"/>
          <a:stretch>
            <a:fillRect/>
          </a:stretch>
        </p:blipFill>
        <p:spPr>
          <a:xfrm>
            <a:off x="7223760" y="0"/>
            <a:ext cx="4968240" cy="6858000"/>
          </a:xfrm>
          <a:prstGeom prst="rect">
            <a:avLst/>
          </a:prstGeom>
        </p:spPr>
      </p:pic>
    </p:spTree>
    <p:extLst>
      <p:ext uri="{BB962C8B-B14F-4D97-AF65-F5344CB8AC3E}">
        <p14:creationId xmlns:p14="http://schemas.microsoft.com/office/powerpoint/2010/main" val="2313234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090CCA03-E4C8-0436-7464-D05BB7098BE2}"/>
              </a:ext>
            </a:extLst>
          </p:cNvPr>
          <p:cNvSpPr txBox="1"/>
          <p:nvPr/>
        </p:nvSpPr>
        <p:spPr>
          <a:xfrm>
            <a:off x="71121" y="136436"/>
            <a:ext cx="6217919" cy="6212278"/>
          </a:xfrm>
          <a:prstGeom prst="rect">
            <a:avLst/>
          </a:prstGeom>
          <a:noFill/>
        </p:spPr>
        <p:txBody>
          <a:bodyPr wrap="square">
            <a:spAutoFit/>
          </a:bodyPr>
          <a:lstStyle/>
          <a:p>
            <a:pPr algn="just">
              <a:lnSpc>
                <a:spcPct val="150000"/>
              </a:lnSpc>
            </a:pPr>
            <a:r>
              <a:rPr lang="en-US" sz="2800" b="1" i="0" dirty="0">
                <a:effectLst/>
                <a:latin typeface="Times New Roman" panose="02020603050405020304" pitchFamily="18" charset="0"/>
                <a:cs typeface="Times New Roman" panose="02020603050405020304" pitchFamily="18" charset="0"/>
              </a:rPr>
              <a:t>Transmission and spread</a:t>
            </a:r>
          </a:p>
          <a:p>
            <a:pPr algn="just">
              <a:lnSpc>
                <a:spcPct val="150000"/>
              </a:lnSpc>
            </a:pPr>
            <a:r>
              <a:rPr lang="en-US" sz="2400" dirty="0">
                <a:latin typeface="Times New Roman" panose="02020603050405020304" pitchFamily="18" charset="0"/>
                <a:cs typeface="Times New Roman" panose="02020603050405020304" pitchFamily="18" charset="0"/>
              </a:rPr>
              <a:t>1- Anthrax typically does not spread from animal to animal nor from person to person.</a:t>
            </a:r>
          </a:p>
          <a:p>
            <a:pPr algn="just">
              <a:lnSpc>
                <a:spcPct val="150000"/>
              </a:lnSpc>
            </a:pPr>
            <a:r>
              <a:rPr lang="en-US" sz="2400" dirty="0">
                <a:latin typeface="Times New Roman" panose="02020603050405020304" pitchFamily="18" charset="0"/>
                <a:cs typeface="Times New Roman" panose="02020603050405020304" pitchFamily="18" charset="0"/>
              </a:rPr>
              <a:t>2- Domestic become infected when they breathe in or ingest spores in contaminated soil, plants, or water. These animals can include cattle, sheep, goats, antelope, and deer. </a:t>
            </a:r>
          </a:p>
          <a:p>
            <a:pPr algn="just">
              <a:lnSpc>
                <a:spcPct val="150000"/>
              </a:lnSpc>
            </a:pPr>
            <a:r>
              <a:rPr lang="en-US" sz="2400" dirty="0">
                <a:latin typeface="Times New Roman" panose="02020603050405020304" pitchFamily="18" charset="0"/>
                <a:cs typeface="Times New Roman" panose="02020603050405020304" pitchFamily="18" charset="0"/>
              </a:rPr>
              <a:t>3- Carnivores and humans can become infected by eating meat from an infected animal. Typically, however, animals become infected by ingesting spores that are in the soil or in feed.</a:t>
            </a:r>
          </a:p>
        </p:txBody>
      </p:sp>
      <p:pic>
        <p:nvPicPr>
          <p:cNvPr id="2" name="Picture 1">
            <a:extLst>
              <a:ext uri="{FF2B5EF4-FFF2-40B4-BE49-F238E27FC236}">
                <a16:creationId xmlns:a16="http://schemas.microsoft.com/office/drawing/2014/main" id="{E25F06F9-37D5-ACCE-CE8E-F5CAD514FD6B}"/>
              </a:ext>
            </a:extLst>
          </p:cNvPr>
          <p:cNvPicPr>
            <a:picLocks noChangeAspect="1"/>
          </p:cNvPicPr>
          <p:nvPr/>
        </p:nvPicPr>
        <p:blipFill>
          <a:blip r:embed="rId3"/>
          <a:stretch>
            <a:fillRect/>
          </a:stretch>
        </p:blipFill>
        <p:spPr>
          <a:xfrm>
            <a:off x="6492240" y="0"/>
            <a:ext cx="5699760" cy="6858000"/>
          </a:xfrm>
          <a:prstGeom prst="rect">
            <a:avLst/>
          </a:prstGeom>
          <a:ln>
            <a:noFill/>
          </a:ln>
          <a:effectLst>
            <a:softEdge rad="112500"/>
          </a:effectLst>
        </p:spPr>
      </p:pic>
    </p:spTree>
    <p:extLst>
      <p:ext uri="{BB962C8B-B14F-4D97-AF65-F5344CB8AC3E}">
        <p14:creationId xmlns:p14="http://schemas.microsoft.com/office/powerpoint/2010/main" val="2158886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959A9F7-59A4-AAE1-D029-0188621B1330}"/>
              </a:ext>
            </a:extLst>
          </p:cNvPr>
          <p:cNvSpPr>
            <a:spLocks noGrp="1"/>
          </p:cNvSpPr>
          <p:nvPr>
            <p:ph type="sldNum" sz="quarter" idx="12"/>
          </p:nvPr>
        </p:nvSpPr>
        <p:spPr/>
        <p:txBody>
          <a:bodyPr/>
          <a:lstStyle/>
          <a:p>
            <a:fld id="{DBA1B0FB-D917-4C8C-928F-313BD683BF39}" type="slidenum">
              <a:rPr lang="en-US" smtClean="0"/>
              <a:t>4</a:t>
            </a:fld>
            <a:endParaRPr lang="en-US"/>
          </a:p>
        </p:txBody>
      </p:sp>
      <p:pic>
        <p:nvPicPr>
          <p:cNvPr id="5" name="Picture 4">
            <a:extLst>
              <a:ext uri="{FF2B5EF4-FFF2-40B4-BE49-F238E27FC236}">
                <a16:creationId xmlns:a16="http://schemas.microsoft.com/office/drawing/2014/main" id="{F88CF1DA-82BD-3D16-F36E-DF689976B717}"/>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8293112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B217951-A638-7A64-BDC6-75DA7630F972}"/>
              </a:ext>
            </a:extLst>
          </p:cNvPr>
          <p:cNvSpPr txBox="1"/>
          <p:nvPr/>
        </p:nvSpPr>
        <p:spPr>
          <a:xfrm>
            <a:off x="203200" y="247134"/>
            <a:ext cx="11673840" cy="6212278"/>
          </a:xfrm>
          <a:prstGeom prst="rect">
            <a:avLst/>
          </a:prstGeom>
          <a:noFill/>
        </p:spPr>
        <p:txBody>
          <a:bodyPr wrap="square">
            <a:spAutoFit/>
          </a:bodyPr>
          <a:lstStyle/>
          <a:p>
            <a:pPr algn="just">
              <a:lnSpc>
                <a:spcPct val="150000"/>
              </a:lnSpc>
            </a:pPr>
            <a:r>
              <a:rPr lang="en-US" sz="2800" b="1" dirty="0">
                <a:latin typeface="Times New Roman" panose="02020603050405020304" pitchFamily="18" charset="0"/>
                <a:cs typeface="Times New Roman" panose="02020603050405020304" pitchFamily="18" charset="0"/>
              </a:rPr>
              <a:t>Symptoms of Anthrax</a:t>
            </a:r>
          </a:p>
          <a:p>
            <a:pPr algn="just">
              <a:lnSpc>
                <a:spcPct val="150000"/>
              </a:lnSpc>
            </a:pPr>
            <a:r>
              <a:rPr lang="en-US" sz="2400" dirty="0">
                <a:latin typeface="Times New Roman" panose="02020603050405020304" pitchFamily="18" charset="0"/>
                <a:cs typeface="Times New Roman" panose="02020603050405020304" pitchFamily="18" charset="0"/>
              </a:rPr>
              <a:t>here are four common routes of anthrax infection, each with different signs and symptoms. In most cases, symptoms develop within six days of exposure to the bacteria. </a:t>
            </a:r>
          </a:p>
          <a:p>
            <a:pPr algn="just">
              <a:lnSpc>
                <a:spcPct val="150000"/>
              </a:lnSpc>
            </a:pPr>
            <a:r>
              <a:rPr lang="en-US" sz="2400" dirty="0">
                <a:latin typeface="Times New Roman" panose="02020603050405020304" pitchFamily="18" charset="0"/>
                <a:cs typeface="Times New Roman" panose="02020603050405020304" pitchFamily="18" charset="0"/>
              </a:rPr>
              <a:t>A- Cutaneous anthrax</a:t>
            </a:r>
          </a:p>
          <a:p>
            <a:pPr algn="just">
              <a:lnSpc>
                <a:spcPct val="150000"/>
              </a:lnSpc>
            </a:pPr>
            <a:r>
              <a:rPr lang="en-US" sz="2400" dirty="0">
                <a:latin typeface="Times New Roman" panose="02020603050405020304" pitchFamily="18" charset="0"/>
                <a:cs typeface="Times New Roman" panose="02020603050405020304" pitchFamily="18" charset="0"/>
              </a:rPr>
              <a:t>A skin-related (cutaneous) anthrax infection enters your body through your skin, usually through a cut or other sore. It's by far the most common route of the disease. The signs include</a:t>
            </a:r>
          </a:p>
          <a:p>
            <a:pPr algn="just">
              <a:lnSpc>
                <a:spcPct val="150000"/>
              </a:lnSpc>
            </a:pPr>
            <a:r>
              <a:rPr lang="en-US" sz="2400" dirty="0">
                <a:latin typeface="Times New Roman" panose="02020603050405020304" pitchFamily="18" charset="0"/>
                <a:cs typeface="Times New Roman" panose="02020603050405020304" pitchFamily="18" charset="0"/>
              </a:rPr>
              <a:t>1- A raised, itchy bump resembling an insect bite that quickly develops into a painless sore with a black center</a:t>
            </a:r>
          </a:p>
          <a:p>
            <a:pPr algn="just">
              <a:lnSpc>
                <a:spcPct val="150000"/>
              </a:lnSpc>
            </a:pPr>
            <a:r>
              <a:rPr lang="en-US" sz="2400" dirty="0">
                <a:latin typeface="Times New Roman" panose="02020603050405020304" pitchFamily="18" charset="0"/>
                <a:cs typeface="Times New Roman" panose="02020603050405020304" pitchFamily="18" charset="0"/>
              </a:rPr>
              <a:t>2-Swelling in the sore and nearby lymph glands</a:t>
            </a:r>
          </a:p>
          <a:p>
            <a:pPr algn="just">
              <a:lnSpc>
                <a:spcPct val="150000"/>
              </a:lnSpc>
            </a:pPr>
            <a:r>
              <a:rPr lang="en-US" sz="2400" dirty="0">
                <a:latin typeface="Times New Roman" panose="02020603050405020304" pitchFamily="18" charset="0"/>
                <a:cs typeface="Times New Roman" panose="02020603050405020304" pitchFamily="18" charset="0"/>
              </a:rPr>
              <a:t>3- Sometimes, flu-like symptoms including fever and headache</a:t>
            </a:r>
          </a:p>
        </p:txBody>
      </p:sp>
    </p:spTree>
    <p:extLst>
      <p:ext uri="{BB962C8B-B14F-4D97-AF65-F5344CB8AC3E}">
        <p14:creationId xmlns:p14="http://schemas.microsoft.com/office/powerpoint/2010/main" val="5600218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DBC6EA9-6F21-D128-E590-EEF3C8BF6026}"/>
              </a:ext>
            </a:extLst>
          </p:cNvPr>
          <p:cNvSpPr txBox="1"/>
          <p:nvPr/>
        </p:nvSpPr>
        <p:spPr>
          <a:xfrm>
            <a:off x="213360" y="210714"/>
            <a:ext cx="11765280" cy="6119945"/>
          </a:xfrm>
          <a:prstGeom prst="rect">
            <a:avLst/>
          </a:prstGeom>
          <a:noFill/>
        </p:spPr>
        <p:txBody>
          <a:bodyPr wrap="square">
            <a:spAutoFit/>
          </a:bodyPr>
          <a:lstStyle/>
          <a:p>
            <a:pPr marL="0" marR="0" lvl="0" indent="0" algn="just" defTabSz="4572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B- Gastrointestinal anthrax</a:t>
            </a:r>
          </a:p>
          <a:p>
            <a:pPr marL="0" marR="0" lvl="0" indent="0" algn="just" defTabSz="4572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A gastrointestinal anthrax infection results from eating undercooked meat from an infected animal. It can affect your gastrointestinal tract from your throat to your colon. Signs and symptoms include:</a:t>
            </a:r>
          </a:p>
          <a:p>
            <a:pPr marL="0" marR="0" lvl="0" indent="0" algn="just" defTabSz="4572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Nausea</a:t>
            </a:r>
            <a:r>
              <a:rPr lang="en-US" sz="2400" dirty="0">
                <a:solidFill>
                  <a:prstClr val="white"/>
                </a:solidFill>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Vomiting</a:t>
            </a:r>
            <a:r>
              <a:rPr lang="en-US" sz="2400" dirty="0">
                <a:solidFill>
                  <a:prstClr val="white"/>
                </a:solidFill>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Abdominal pain, Headache</a:t>
            </a:r>
            <a:r>
              <a:rPr lang="en-US" sz="2400" dirty="0">
                <a:solidFill>
                  <a:prstClr val="white"/>
                </a:solidFill>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Loss of appetite, Fever</a:t>
            </a:r>
            <a:r>
              <a:rPr lang="en-US" sz="2400" dirty="0">
                <a:solidFill>
                  <a:prstClr val="white"/>
                </a:solidFill>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Severe, bloody diarrhea in the later stages of the disease, Sore throat and difficulty swallowing</a:t>
            </a:r>
            <a:r>
              <a:rPr lang="en-US" sz="2400" dirty="0">
                <a:solidFill>
                  <a:prstClr val="white"/>
                </a:solidFill>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Swollen neck</a:t>
            </a:r>
          </a:p>
          <a:p>
            <a:pPr marL="0" marR="0" lvl="0" indent="0" algn="just" defTabSz="457200" rtl="0" eaLnBrk="1" fontAlgn="auto" latinLnBrk="0" hangingPunct="1">
              <a:lnSpc>
                <a:spcPct val="150000"/>
              </a:lnSpc>
              <a:spcBef>
                <a:spcPts val="0"/>
              </a:spcBef>
              <a:spcAft>
                <a:spcPts val="0"/>
              </a:spcAft>
              <a:buClrTx/>
              <a:buSzTx/>
              <a:buFontTx/>
              <a:buNone/>
              <a:tabLst/>
              <a:defRPr/>
            </a:pPr>
            <a:r>
              <a:rPr lang="en-US" sz="2400" dirty="0">
                <a:solidFill>
                  <a:prstClr val="white"/>
                </a:solidFill>
                <a:latin typeface="Times New Roman" panose="02020603050405020304" pitchFamily="18" charset="0"/>
                <a:cs typeface="Times New Roman" panose="02020603050405020304" pitchFamily="18" charset="0"/>
              </a:rPr>
              <a:t>C- Injection anthrax</a:t>
            </a:r>
          </a:p>
          <a:p>
            <a:pPr marL="0" marR="0" lvl="0" indent="0" algn="just" defTabSz="457200" rtl="0" eaLnBrk="1" fontAlgn="auto" latinLnBrk="0" hangingPunct="1">
              <a:lnSpc>
                <a:spcPct val="150000"/>
              </a:lnSpc>
              <a:spcBef>
                <a:spcPts val="0"/>
              </a:spcBef>
              <a:spcAft>
                <a:spcPts val="0"/>
              </a:spcAft>
              <a:buClrTx/>
              <a:buSzTx/>
              <a:buFontTx/>
              <a:buNone/>
              <a:tabLst/>
              <a:defRPr/>
            </a:pPr>
            <a:r>
              <a:rPr lang="en-US" sz="2400" dirty="0">
                <a:solidFill>
                  <a:prstClr val="white"/>
                </a:solidFill>
                <a:latin typeface="Times New Roman" panose="02020603050405020304" pitchFamily="18" charset="0"/>
                <a:cs typeface="Times New Roman" panose="02020603050405020304" pitchFamily="18" charset="0"/>
              </a:rPr>
              <a:t>This recently identified route of anthrax infection has so far been reported only in Europe. It's contracted through injecting illegal drugs. Initial signs and symptoms include:</a:t>
            </a:r>
          </a:p>
          <a:p>
            <a:pPr marL="0" marR="0" lvl="0" indent="0" algn="just" defTabSz="457200" rtl="0" eaLnBrk="1" fontAlgn="auto" latinLnBrk="0" hangingPunct="1">
              <a:lnSpc>
                <a:spcPct val="150000"/>
              </a:lnSpc>
              <a:spcBef>
                <a:spcPts val="0"/>
              </a:spcBef>
              <a:spcAft>
                <a:spcPts val="0"/>
              </a:spcAft>
              <a:buClrTx/>
              <a:buSzTx/>
              <a:buFontTx/>
              <a:buNone/>
              <a:tabLst/>
              <a:defRPr/>
            </a:pPr>
            <a:r>
              <a:rPr lang="en-US" sz="2400" dirty="0">
                <a:solidFill>
                  <a:prstClr val="white"/>
                </a:solidFill>
                <a:latin typeface="Times New Roman" panose="02020603050405020304" pitchFamily="18" charset="0"/>
                <a:cs typeface="Times New Roman" panose="02020603050405020304" pitchFamily="18" charset="0"/>
              </a:rPr>
              <a:t>Redness at the area of injection (without an area that changes to black)</a:t>
            </a:r>
          </a:p>
          <a:p>
            <a:pPr marL="0" marR="0" lvl="0" indent="0" algn="just" defTabSz="457200" rtl="0" eaLnBrk="1" fontAlgn="auto" latinLnBrk="0" hangingPunct="1">
              <a:lnSpc>
                <a:spcPct val="15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7402860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8BA4C78-85B3-FDD3-BB04-14E8BFAFEAAA}"/>
              </a:ext>
            </a:extLst>
          </p:cNvPr>
          <p:cNvSpPr txBox="1"/>
          <p:nvPr/>
        </p:nvSpPr>
        <p:spPr>
          <a:xfrm>
            <a:off x="203200" y="90438"/>
            <a:ext cx="4785360" cy="6119945"/>
          </a:xfrm>
          <a:prstGeom prst="rect">
            <a:avLst/>
          </a:prstGeom>
          <a:noFill/>
        </p:spPr>
        <p:txBody>
          <a:bodyPr wrap="square">
            <a:spAutoFit/>
          </a:bodyPr>
          <a:lstStyle/>
          <a:p>
            <a:pPr algn="just">
              <a:lnSpc>
                <a:spcPct val="150000"/>
              </a:lnSpc>
            </a:pPr>
            <a:r>
              <a:rPr lang="en-US" sz="2400" dirty="0">
                <a:latin typeface="Times New Roman" panose="02020603050405020304" pitchFamily="18" charset="0"/>
                <a:cs typeface="Times New Roman" panose="02020603050405020304" pitchFamily="18" charset="0"/>
              </a:rPr>
              <a:t>D- Inhalation anthrax</a:t>
            </a:r>
          </a:p>
          <a:p>
            <a:pPr algn="just">
              <a:lnSpc>
                <a:spcPct val="150000"/>
              </a:lnSpc>
            </a:pPr>
            <a:r>
              <a:rPr lang="en-US" sz="2400" dirty="0">
                <a:latin typeface="Times New Roman" panose="02020603050405020304" pitchFamily="18" charset="0"/>
                <a:cs typeface="Times New Roman" panose="02020603050405020304" pitchFamily="18" charset="0"/>
              </a:rPr>
              <a:t>Inhalation anthrax develops when you breathe in anthrax spores. It's the most deadly form of the disease, and is often fatal, even with treatment. Initial signs and symptoms include:</a:t>
            </a:r>
          </a:p>
          <a:p>
            <a:pPr algn="just">
              <a:lnSpc>
                <a:spcPct val="150000"/>
              </a:lnSpc>
            </a:pPr>
            <a:r>
              <a:rPr lang="en-US" sz="2400" dirty="0">
                <a:latin typeface="Times New Roman" panose="02020603050405020304" pitchFamily="18" charset="0"/>
                <a:cs typeface="Times New Roman" panose="02020603050405020304" pitchFamily="18" charset="0"/>
              </a:rPr>
              <a:t>Flu-like symptoms for a few hours or days, such as sore throat, mild fever, fatigue and muscle aches</a:t>
            </a:r>
          </a:p>
          <a:p>
            <a:pPr algn="just">
              <a:lnSpc>
                <a:spcPct val="150000"/>
              </a:lnSpc>
            </a:pPr>
            <a:endParaRPr lang="en-US" sz="2400" dirty="0">
              <a:latin typeface="Times New Roman" panose="02020603050405020304" pitchFamily="18" charset="0"/>
              <a:cs typeface="Times New Roman" panose="02020603050405020304" pitchFamily="18" charset="0"/>
            </a:endParaRPr>
          </a:p>
          <a:p>
            <a:pPr algn="just">
              <a:lnSpc>
                <a:spcPct val="150000"/>
              </a:lnSpc>
            </a:pPr>
            <a:r>
              <a:rPr lang="en-US" sz="2400" dirty="0">
                <a:latin typeface="Times New Roman" panose="02020603050405020304" pitchFamily="18" charset="0"/>
                <a:cs typeface="Times New Roman" panose="02020603050405020304" pitchFamily="18" charset="0"/>
              </a:rPr>
              <a:t> </a:t>
            </a:r>
          </a:p>
        </p:txBody>
      </p:sp>
      <p:pic>
        <p:nvPicPr>
          <p:cNvPr id="4" name="Picture 3">
            <a:extLst>
              <a:ext uri="{FF2B5EF4-FFF2-40B4-BE49-F238E27FC236}">
                <a16:creationId xmlns:a16="http://schemas.microsoft.com/office/drawing/2014/main" id="{3E6A1766-69A8-3A7C-587A-0A310604C5A8}"/>
              </a:ext>
            </a:extLst>
          </p:cNvPr>
          <p:cNvPicPr>
            <a:picLocks noChangeAspect="1"/>
          </p:cNvPicPr>
          <p:nvPr/>
        </p:nvPicPr>
        <p:blipFill>
          <a:blip r:embed="rId2"/>
          <a:stretch>
            <a:fillRect/>
          </a:stretch>
        </p:blipFill>
        <p:spPr>
          <a:xfrm>
            <a:off x="5242560" y="258445"/>
            <a:ext cx="6949440" cy="6457315"/>
          </a:xfrm>
          <a:prstGeom prst="rect">
            <a:avLst/>
          </a:prstGeom>
          <a:ln>
            <a:noFill/>
          </a:ln>
          <a:effectLst>
            <a:softEdge rad="112500"/>
          </a:effectLst>
        </p:spPr>
      </p:pic>
    </p:spTree>
    <p:extLst>
      <p:ext uri="{BB962C8B-B14F-4D97-AF65-F5344CB8AC3E}">
        <p14:creationId xmlns:p14="http://schemas.microsoft.com/office/powerpoint/2010/main" val="24969477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DA800FD-04AB-AF76-5D92-CA84A166DC97}"/>
              </a:ext>
            </a:extLst>
          </p:cNvPr>
          <p:cNvSpPr txBox="1"/>
          <p:nvPr/>
        </p:nvSpPr>
        <p:spPr>
          <a:xfrm>
            <a:off x="-1" y="535023"/>
            <a:ext cx="8696961" cy="5011949"/>
          </a:xfrm>
          <a:prstGeom prst="rect">
            <a:avLst/>
          </a:prstGeom>
          <a:noFill/>
        </p:spPr>
        <p:txBody>
          <a:bodyPr wrap="square">
            <a:spAutoFit/>
          </a:bodyPr>
          <a:lstStyle/>
          <a:p>
            <a:pPr algn="just">
              <a:lnSpc>
                <a:spcPct val="150000"/>
              </a:lnSpc>
            </a:pPr>
            <a:r>
              <a:rPr lang="en-US" sz="2400" b="0" i="0" dirty="0">
                <a:effectLst/>
                <a:latin typeface="Times New Roman" panose="02020603050405020304" pitchFamily="18" charset="0"/>
                <a:cs typeface="Times New Roman" panose="02020603050405020304" pitchFamily="18" charset="0"/>
              </a:rPr>
              <a:t>To prevent infection after being exposed to anthrax spores, the Centers for Disease Control and Prevention recommends:</a:t>
            </a:r>
          </a:p>
          <a:p>
            <a:pPr algn="just">
              <a:lnSpc>
                <a:spcPct val="150000"/>
              </a:lnSpc>
            </a:pPr>
            <a:r>
              <a:rPr lang="en-US" sz="2400" dirty="0">
                <a:latin typeface="Times New Roman" panose="02020603050405020304" pitchFamily="18" charset="0"/>
                <a:cs typeface="Times New Roman" panose="02020603050405020304" pitchFamily="18" charset="0"/>
              </a:rPr>
              <a:t>1- </a:t>
            </a:r>
            <a:r>
              <a:rPr lang="en-US" sz="2400" b="0" i="0" dirty="0">
                <a:effectLst/>
                <a:latin typeface="Times New Roman" panose="02020603050405020304" pitchFamily="18" charset="0"/>
                <a:cs typeface="Times New Roman" panose="02020603050405020304" pitchFamily="18" charset="0"/>
              </a:rPr>
              <a:t>A 60-day treatment with antibiotics — ciprofloxacin, doxycycline and levofloxacin are approved for adults and children</a:t>
            </a:r>
          </a:p>
          <a:p>
            <a:pPr algn="just">
              <a:lnSpc>
                <a:spcPct val="150000"/>
              </a:lnSpc>
            </a:pPr>
            <a:r>
              <a:rPr lang="en-US" sz="2400" dirty="0">
                <a:latin typeface="Times New Roman" panose="02020603050405020304" pitchFamily="18" charset="0"/>
                <a:cs typeface="Times New Roman" panose="02020603050405020304" pitchFamily="18" charset="0"/>
              </a:rPr>
              <a:t>2</a:t>
            </a:r>
            <a:r>
              <a:rPr lang="en-US" sz="2400" b="0" i="0" dirty="0">
                <a:effectLst/>
                <a:latin typeface="Times New Roman" panose="02020603050405020304" pitchFamily="18" charset="0"/>
                <a:cs typeface="Times New Roman" panose="02020603050405020304" pitchFamily="18" charset="0"/>
              </a:rPr>
              <a:t>- A three-dose series of anthrax vaccine</a:t>
            </a:r>
          </a:p>
          <a:p>
            <a:pPr algn="just">
              <a:lnSpc>
                <a:spcPct val="150000"/>
              </a:lnSpc>
            </a:pPr>
            <a:r>
              <a:rPr lang="en-US" sz="2400" dirty="0">
                <a:latin typeface="Times New Roman" panose="02020603050405020304" pitchFamily="18" charset="0"/>
                <a:cs typeface="Times New Roman" panose="02020603050405020304" pitchFamily="18" charset="0"/>
              </a:rPr>
              <a:t>3</a:t>
            </a:r>
            <a:r>
              <a:rPr lang="en-US" sz="2400" b="0" i="0" dirty="0">
                <a:effectLst/>
                <a:latin typeface="Times New Roman" panose="02020603050405020304" pitchFamily="18" charset="0"/>
                <a:cs typeface="Times New Roman" panose="02020603050405020304" pitchFamily="18" charset="0"/>
              </a:rPr>
              <a:t>- In some cases, treatment with monoclonal antibodies — raxibacumab and </a:t>
            </a:r>
            <a:r>
              <a:rPr lang="en-US" sz="2400" b="0" i="0" dirty="0" err="1">
                <a:effectLst/>
                <a:latin typeface="Times New Roman" panose="02020603050405020304" pitchFamily="18" charset="0"/>
                <a:cs typeface="Times New Roman" panose="02020603050405020304" pitchFamily="18" charset="0"/>
              </a:rPr>
              <a:t>obiltoxaximab</a:t>
            </a:r>
            <a:r>
              <a:rPr lang="en-US" sz="2400" dirty="0">
                <a:latin typeface="Times New Roman" panose="02020603050405020304" pitchFamily="18" charset="0"/>
                <a:cs typeface="Times New Roman" panose="02020603050405020304" pitchFamily="18" charset="0"/>
              </a:rPr>
              <a:t>.</a:t>
            </a:r>
          </a:p>
          <a:p>
            <a:pPr algn="just">
              <a:lnSpc>
                <a:spcPct val="150000"/>
              </a:lnSpc>
            </a:pPr>
            <a:r>
              <a:rPr lang="en-US" sz="2400" b="0" i="0" dirty="0">
                <a:effectLst/>
                <a:latin typeface="Times New Roman" panose="02020603050405020304" pitchFamily="18" charset="0"/>
                <a:cs typeface="Times New Roman" panose="02020603050405020304" pitchFamily="18" charset="0"/>
              </a:rPr>
              <a:t>4- Anthrax vaccine</a:t>
            </a:r>
          </a:p>
          <a:p>
            <a:pPr algn="just">
              <a:lnSpc>
                <a:spcPct val="150000"/>
              </a:lnSpc>
            </a:pPr>
            <a:r>
              <a:rPr lang="en-US" sz="2400" b="0" i="0" dirty="0">
                <a:effectLst/>
                <a:latin typeface="Times New Roman" panose="02020603050405020304" pitchFamily="18" charset="0"/>
                <a:cs typeface="Times New Roman" panose="02020603050405020304" pitchFamily="18" charset="0"/>
              </a:rPr>
              <a:t>5- Avoiding infected animals</a:t>
            </a:r>
          </a:p>
        </p:txBody>
      </p:sp>
      <p:sp>
        <p:nvSpPr>
          <p:cNvPr id="11" name="TextBox 10">
            <a:extLst>
              <a:ext uri="{FF2B5EF4-FFF2-40B4-BE49-F238E27FC236}">
                <a16:creationId xmlns:a16="http://schemas.microsoft.com/office/drawing/2014/main" id="{F72D6C75-4870-AF1C-785F-D9A99A4D95DC}"/>
              </a:ext>
            </a:extLst>
          </p:cNvPr>
          <p:cNvSpPr txBox="1"/>
          <p:nvPr/>
        </p:nvSpPr>
        <p:spPr>
          <a:xfrm>
            <a:off x="111760" y="124042"/>
            <a:ext cx="6096000" cy="523220"/>
          </a:xfrm>
          <a:prstGeom prst="rect">
            <a:avLst/>
          </a:prstGeom>
          <a:noFill/>
        </p:spPr>
        <p:txBody>
          <a:bodyPr wrap="square">
            <a:spAutoFit/>
          </a:bodyPr>
          <a:lstStyle/>
          <a:p>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Prevention</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endParaRPr lang="en-US" dirty="0"/>
          </a:p>
        </p:txBody>
      </p:sp>
    </p:spTree>
    <p:extLst>
      <p:ext uri="{BB962C8B-B14F-4D97-AF65-F5344CB8AC3E}">
        <p14:creationId xmlns:p14="http://schemas.microsoft.com/office/powerpoint/2010/main" val="3955183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50FDAC6-A2D4-F30B-4E6C-E5B2FA1648F7}"/>
              </a:ext>
            </a:extLst>
          </p:cNvPr>
          <p:cNvPicPr>
            <a:picLocks noChangeAspect="1"/>
          </p:cNvPicPr>
          <p:nvPr/>
        </p:nvPicPr>
        <p:blipFill>
          <a:blip r:embed="rId2"/>
          <a:stretch>
            <a:fillRect/>
          </a:stretch>
        </p:blipFill>
        <p:spPr>
          <a:xfrm>
            <a:off x="0" y="0"/>
            <a:ext cx="12192000" cy="6858000"/>
          </a:xfrm>
          <a:prstGeom prst="rect">
            <a:avLst/>
          </a:prstGeom>
        </p:spPr>
      </p:pic>
      <p:sp>
        <p:nvSpPr>
          <p:cNvPr id="15" name="TextBox 14">
            <a:extLst>
              <a:ext uri="{FF2B5EF4-FFF2-40B4-BE49-F238E27FC236}">
                <a16:creationId xmlns:a16="http://schemas.microsoft.com/office/drawing/2014/main" id="{AEE10E27-12B9-8C9B-36B3-E6B126F8B76A}"/>
              </a:ext>
            </a:extLst>
          </p:cNvPr>
          <p:cNvSpPr txBox="1"/>
          <p:nvPr/>
        </p:nvSpPr>
        <p:spPr>
          <a:xfrm>
            <a:off x="815702" y="674400"/>
            <a:ext cx="609600" cy="6001643"/>
          </a:xfrm>
          <a:prstGeom prst="rect">
            <a:avLst/>
          </a:prstGeom>
          <a:noFill/>
        </p:spPr>
        <p:txBody>
          <a:bodyPr wrap="square">
            <a:spAutoFit/>
          </a:bodyPr>
          <a:lstStyle/>
          <a:p>
            <a:r>
              <a:rPr lang="en-US" sz="4800" b="1" dirty="0">
                <a:solidFill>
                  <a:srgbClr val="FF0000"/>
                </a:solidFill>
                <a:latin typeface="Times New Roman" panose="02020603050405020304" pitchFamily="18" charset="0"/>
                <a:cs typeface="Times New Roman" panose="02020603050405020304" pitchFamily="18" charset="0"/>
              </a:rPr>
              <a:t>Thank you  </a:t>
            </a:r>
          </a:p>
        </p:txBody>
      </p:sp>
    </p:spTree>
    <p:extLst>
      <p:ext uri="{BB962C8B-B14F-4D97-AF65-F5344CB8AC3E}">
        <p14:creationId xmlns:p14="http://schemas.microsoft.com/office/powerpoint/2010/main" val="324779884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lcf76f155ced4ddcb4097134ff3c332f xmlns="71af3243-3dd4-4a8d-8c0d-dd76da1f02a5">
      <Terms xmlns="http://schemas.microsoft.com/office/infopath/2007/PartnerControls"/>
    </lcf76f155ced4ddcb4097134ff3c332f>
    <TaxCatchAll xmlns="230e9df3-be65-4c73-a93b-d1236ebd677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8" ma:contentTypeDescription="Create a new document." ma:contentTypeScope="" ma:versionID="22a266b9fa9a230c5a512669d8b298c3">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ddc33fff6b14141ee5c74a0d29ea6a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4" nillable="true" ma:taxonomy="true" ma:internalName="lcf76f155ced4ddcb4097134ff3c332f" ma:taxonomyFieldName="MediaServiceAITags" ma:displayName="Image Tags" ma:readOnly="false" ma:fieldId="{5cf76f15-5ced-4ddc-b409-7134ff3c332f}" ma:taxonomyMulti="true" ma:sspId="e385fb40-52d4-4fae-9c5b-3e8ff8a5878e" ma:termSetId="09814cd3-568e-4e90-9814-8d621ff8fb8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0811A92-D464-4AC4-A396-BA73B10CEEAC}">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904751AB-E840-446F-8D49-E697067EC887}">
  <ds:schemaRefs>
    <ds:schemaRef ds:uri="http://schemas.microsoft.com/sharepoint/v3/contenttype/forms"/>
  </ds:schemaRefs>
</ds:datastoreItem>
</file>

<file path=customXml/itemProps3.xml><?xml version="1.0" encoding="utf-8"?>
<ds:datastoreItem xmlns:ds="http://schemas.openxmlformats.org/officeDocument/2006/customXml" ds:itemID="{DE4876F9-7AE1-498D-B8FE-1E3AD703D2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Ion</Template>
  <TotalTime>254</TotalTime>
  <Words>541</Words>
  <Application>Microsoft Office PowerPoint</Application>
  <PresentationFormat>Widescreen</PresentationFormat>
  <Paragraphs>38</Paragraphs>
  <Slides>9</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Century Gothic</vt:lpstr>
      <vt:lpstr>Times New Roman</vt:lpstr>
      <vt:lpstr>Wingdings 3</vt:lpstr>
      <vt:lpstr>Ion</vt:lpstr>
      <vt:lpstr>Anthrax</vt:lpstr>
      <vt:lpstr>Anthrax is a serious infectious disease caused by gram-positive, rod-shaped bacteria known as Bacillus anthracis. It occurs naturally in soil and commonly affects domestic and wild animals around the world. People can get sick with anthrax if they come in contact with infected animals or contaminated animal products. Anthrax can cause severe illness in both humans and animals.  Anthrax is not contagious, which means you can’t catch it from another person like the cold or flu.</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Cat Scratch Fever</dc:title>
  <dc:creator>MA19557</dc:creator>
  <cp:lastModifiedBy>MA19557</cp:lastModifiedBy>
  <cp:revision>5</cp:revision>
  <dcterms:created xsi:type="dcterms:W3CDTF">2023-09-16T19:39:28Z</dcterms:created>
  <dcterms:modified xsi:type="dcterms:W3CDTF">2024-03-04T07:08:21Z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